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94" r:id="rId3"/>
    <p:sldId id="295" r:id="rId4"/>
    <p:sldId id="296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293" r:id="rId2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5pPr>
    <a:lvl6pPr marL="2286000" algn="l" defTabSz="914400" rtl="0" eaLnBrk="1" latinLnBrk="0" hangingPunct="1"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6pPr>
    <a:lvl7pPr marL="2743200" algn="l" defTabSz="914400" rtl="0" eaLnBrk="1" latinLnBrk="0" hangingPunct="1"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7pPr>
    <a:lvl8pPr marL="3200400" algn="l" defTabSz="914400" rtl="0" eaLnBrk="1" latinLnBrk="0" hangingPunct="1"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8pPr>
    <a:lvl9pPr marL="3657600" algn="l" defTabSz="914400" rtl="0" eaLnBrk="1" latinLnBrk="0" hangingPunct="1">
      <a:defRPr sz="4800" b="1" kern="1200">
        <a:solidFill>
          <a:schemeClr val="tx1"/>
        </a:solidFill>
        <a:latin typeface="Comic Sans MS" pitchFamily="66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9900CC"/>
    <a:srgbClr val="6400C8"/>
    <a:srgbClr val="0066FF"/>
    <a:srgbClr val="3F3F3F"/>
    <a:srgbClr val="FFFF97"/>
    <a:srgbClr val="FFFF75"/>
    <a:srgbClr val="C0C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14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E0FF4-0EA4-4218-90DB-41A19530C1E1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C21C7F-747F-4A1C-989D-4D8EE80F5E34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0A569-BCDB-452B-AFC6-0BC905988268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A82A2-720C-4ACF-A784-C9D2DDE902DE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EFC26-E8D3-46EC-857A-959C863817B9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611B98-C5D7-4ACA-8282-9B13AC46165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50AFB9-255C-45BD-A7CF-EB79D00528FB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E3502-A4D7-46A0-A16B-79C75C06EE7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1326A-2530-458F-8F46-3AB44F3A4A97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13F907-2C04-4CC8-B5D7-A4DA4C4885BE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9A5D1-C168-4A8C-AB3A-1620742F8F25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latin typeface="+mn-lt"/>
                <a:cs typeface="+mn-cs"/>
              </a:defRPr>
            </a:lvl1pPr>
          </a:lstStyle>
          <a:p>
            <a:pPr>
              <a:defRPr/>
            </a:pPr>
            <a:fld id="{83E4E719-28E7-4A2D-822A-BCD850A7BE3F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C:\Users\Lucille Mainville\Pictures\cadres=fonds\photo_245321_5789976_2010040920507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7950" y="0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J:\Images_Gifts\I.gifts chats&amp;chiens_01\a81925b8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820578">
            <a:off x="7018338" y="2560638"/>
            <a:ext cx="2116137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oneTexte 5"/>
          <p:cNvSpPr txBox="1"/>
          <p:nvPr/>
        </p:nvSpPr>
        <p:spPr>
          <a:xfrm>
            <a:off x="2555776" y="2132856"/>
            <a:ext cx="38884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 smtClean="0">
                <a:blipFill>
                  <a:blip r:embed="rId5"/>
                  <a:stretch>
                    <a:fillRect/>
                  </a:stretch>
                </a:blipFill>
              </a:rPr>
              <a:t>CLICHESDE</a:t>
            </a:r>
          </a:p>
          <a:p>
            <a:pPr algn="ctr"/>
            <a:r>
              <a:rPr lang="fr-FR" sz="6000" dirty="0" smtClean="0">
                <a:blipFill>
                  <a:blip r:embed="rId5"/>
                  <a:stretch>
                    <a:fillRect/>
                  </a:stretch>
                </a:blipFill>
              </a:rPr>
              <a:t>CHATS</a:t>
            </a:r>
            <a:endParaRPr lang="fr-FR" sz="6000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1116632" y="5661248"/>
            <a:ext cx="55983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AVANCEMENT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600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AUTOMATIQUE</a:t>
            </a:r>
            <a:endParaRPr lang="fr-FR" sz="1600" dirty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pic>
        <p:nvPicPr>
          <p:cNvPr id="9" name="Picture 9" descr="Arts_chez_Michelin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668344" y="548680"/>
            <a:ext cx="6683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4860032" y="548680"/>
            <a:ext cx="266429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fld id="{CE67C71A-4DE9-44B7-ACD5-5BD278097E3E}" type="datetime9">
              <a:rPr lang="ro-RO" sz="1600" smtClean="0">
                <a:solidFill>
                  <a:schemeClr val="bg1">
                    <a:lumMod val="20000"/>
                    <a:lumOff val="80000"/>
                  </a:schemeClr>
                </a:solidFill>
                <a:latin typeface="DFKai-SB" pitchFamily="65" charset="-120"/>
                <a:ea typeface="DFKai-SB" pitchFamily="65" charset="-120"/>
                <a:cs typeface="IrisUPC" pitchFamily="34" charset="-34"/>
              </a:rPr>
              <a:pPr/>
              <a:t>18.06.2016 15:39:53</a:t>
            </a:fld>
            <a:endParaRPr lang="fr-FR" sz="1600" dirty="0"/>
          </a:p>
        </p:txBody>
      </p:sp>
      <p:sp>
        <p:nvSpPr>
          <p:cNvPr id="11" name="Rectangle 10"/>
          <p:cNvSpPr/>
          <p:nvPr/>
        </p:nvSpPr>
        <p:spPr>
          <a:xfrm>
            <a:off x="6300192" y="6021288"/>
            <a:ext cx="141256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600" dirty="0" smtClean="0">
                <a:latin typeface="Times New Roman"/>
              </a:rPr>
              <a:t>Belle musique</a:t>
            </a:r>
            <a:endParaRPr lang="fr-FR" sz="1600" dirty="0">
              <a:latin typeface="Times New Roman"/>
            </a:endParaRPr>
          </a:p>
        </p:txBody>
      </p:sp>
    </p:spTree>
  </p:cSld>
  <p:clrMapOvr>
    <a:masterClrMapping/>
  </p:clrMapOvr>
  <p:transition spd="slow" advTm="7000">
    <p:sndAc>
      <p:stSnd loop="1">
        <p:snd r:embed="rId2" name="imagene mund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blanc-fene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ore-noir-blanc-cha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742950"/>
            <a:ext cx="8572500" cy="53721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ux-fenetre-rid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7692" y="0"/>
            <a:ext cx="6888616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yeux-marron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luie-fene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809625"/>
            <a:ext cx="8382000" cy="523875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ore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tte-fenetre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0786" y="0"/>
            <a:ext cx="4542427" cy="6858000"/>
          </a:xfrm>
          <a:prstGeom prst="rect">
            <a:avLst/>
          </a:prstGeom>
        </p:spPr>
      </p:pic>
      <p:pic>
        <p:nvPicPr>
          <p:cNvPr id="4" name="Image 3" descr="footprint-10848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132856"/>
            <a:ext cx="1584176" cy="1584176"/>
          </a:xfrm>
          <a:prstGeom prst="rect">
            <a:avLst/>
          </a:prstGeom>
        </p:spPr>
      </p:pic>
      <p:pic>
        <p:nvPicPr>
          <p:cNvPr id="5" name="Image 4" descr="footprint-1084899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092280" y="2204864"/>
            <a:ext cx="1719808" cy="1584176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ir-barr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9381" y="0"/>
            <a:ext cx="4565237" cy="6858000"/>
          </a:xfrm>
          <a:prstGeom prst="rect">
            <a:avLst/>
          </a:prstGeom>
        </p:spPr>
      </p:pic>
      <p:pic>
        <p:nvPicPr>
          <p:cNvPr id="3" name="Image 2" descr="footprint-10848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2132856"/>
            <a:ext cx="1584176" cy="1584176"/>
          </a:xfrm>
          <a:prstGeom prst="rect">
            <a:avLst/>
          </a:prstGeom>
        </p:spPr>
      </p:pic>
      <p:pic>
        <p:nvPicPr>
          <p:cNvPr id="4" name="Image 3" descr="footprint-1084899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7092280" y="2204864"/>
            <a:ext cx="1719808" cy="1584176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ideau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ir-blanc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4854"/>
            <a:ext cx="9144000" cy="6068291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visage-plu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roux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fene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9511"/>
            <a:ext cx="9144000" cy="609897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fenetre-ouver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647700"/>
            <a:ext cx="8382000" cy="55626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os-chat-solei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633412"/>
            <a:ext cx="8382000" cy="5591175"/>
          </a:xfrm>
          <a:prstGeom prst="rect">
            <a:avLst/>
          </a:prstGeom>
          <a:ln w="57150">
            <a:solidFill>
              <a:srgbClr val="FF3300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fenetre-coup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571500"/>
            <a:ext cx="8572500" cy="571500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couple-fenet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1721"/>
            <a:ext cx="9144000" cy="6074557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denas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85737"/>
            <a:ext cx="8382000" cy="6486525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roux-tris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538162"/>
            <a:ext cx="8382000" cy="5781675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rid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233487"/>
            <a:ext cx="8382000" cy="4391025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  <p:pic>
        <p:nvPicPr>
          <p:cNvPr id="3" name="Image 2" descr="footprint-10848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116632"/>
            <a:ext cx="864096" cy="864096"/>
          </a:xfrm>
          <a:prstGeom prst="rect">
            <a:avLst/>
          </a:prstGeom>
        </p:spPr>
      </p:pic>
      <p:pic>
        <p:nvPicPr>
          <p:cNvPr id="4" name="Image 3" descr="footprint-1084899_960_72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5805264"/>
            <a:ext cx="864096" cy="864096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is-fenetre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390525"/>
            <a:ext cx="8382000" cy="6076950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be-ch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70582"/>
            <a:ext cx="9144000" cy="6116836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fenetre-pla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" y="185737"/>
            <a:ext cx="8382000" cy="6486525"/>
          </a:xfrm>
          <a:prstGeom prst="rect">
            <a:avLst/>
          </a:prstGeom>
          <a:ln w="57150">
            <a:solidFill>
              <a:schemeClr val="bg1"/>
            </a:solidFill>
          </a:ln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hat-duo-pat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Lucille Mainville\Pictures\cadres=fonds\photo_245321_5789976_2010040920507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975" cy="715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7" descr="J:\Images_Gifts\I.gifts chats&amp;chiens_01\a81925b8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20578">
            <a:off x="7018338" y="2560638"/>
            <a:ext cx="2116137" cy="267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ZoneTexte 9"/>
          <p:cNvSpPr txBox="1"/>
          <p:nvPr/>
        </p:nvSpPr>
        <p:spPr>
          <a:xfrm>
            <a:off x="2771775" y="2852738"/>
            <a:ext cx="3529013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fr-CA" sz="1400" b="0" dirty="0">
              <a:solidFill>
                <a:schemeClr val="bg2">
                  <a:lumMod val="75000"/>
                </a:schemeClr>
              </a:solidFill>
              <a:latin typeface="Harlow Solid Italic" pitchFamily="82" charset="0"/>
              <a:cs typeface="+mn-cs"/>
            </a:endParaRPr>
          </a:p>
        </p:txBody>
      </p:sp>
      <p:pic>
        <p:nvPicPr>
          <p:cNvPr id="29701" name="Picture 19" descr="http://gifs.toutimages.com/images/ani_insectes/papillon/papillon_02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-3364230">
            <a:off x="5545138" y="2486025"/>
            <a:ext cx="769937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3" descr="J:\Images_Gifts\I.gifts chats&amp;chiens_01\68fbd06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5013325"/>
            <a:ext cx="1638300" cy="166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3212976"/>
            <a:ext cx="2209800" cy="13255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" name="Image 3" descr="la-chine-au-temps-d-avant-jack50_064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39752" y="1988840"/>
            <a:ext cx="304165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411760" y="4797152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1400" dirty="0" smtClean="0"/>
              <a:t>Création Catherine </a:t>
            </a:r>
            <a:r>
              <a:rPr lang="fr-FR" sz="1400" dirty="0" err="1" smtClean="0"/>
              <a:t>Chantha</a:t>
            </a:r>
            <a:r>
              <a:rPr lang="fr-FR" sz="1400" dirty="0" smtClean="0"/>
              <a:t>, le 18 juin </a:t>
            </a:r>
            <a:r>
              <a:rPr lang="fr-FR" sz="1400" dirty="0" smtClean="0"/>
              <a:t>2016</a:t>
            </a:r>
            <a:endParaRPr lang="fr-FR" sz="1400" dirty="0"/>
          </a:p>
        </p:txBody>
      </p:sp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ésentation1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4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Présentation1</Template>
  <TotalTime>59</TotalTime>
  <Words>15</Words>
  <Application>Microsoft Office PowerPoint</Application>
  <PresentationFormat>Affichage à l'écran (4:3)</PresentationFormat>
  <Paragraphs>7</Paragraphs>
  <Slides>26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26</vt:i4>
      </vt:variant>
    </vt:vector>
  </HeadingPairs>
  <TitlesOfParts>
    <vt:vector size="27" baseType="lpstr">
      <vt:lpstr>Présentation1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CHANTHA</dc:creator>
  <cp:lastModifiedBy>CHANTHA</cp:lastModifiedBy>
  <cp:revision>31</cp:revision>
  <dcterms:created xsi:type="dcterms:W3CDTF">2016-06-18T13:28:10Z</dcterms:created>
  <dcterms:modified xsi:type="dcterms:W3CDTF">2016-06-18T14:27:33Z</dcterms:modified>
</cp:coreProperties>
</file>