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6" r:id="rId29"/>
    <p:sldId id="285" r:id="rId30"/>
    <p:sldId id="283" r:id="rId31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6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24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8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24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46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17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0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66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07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15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64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909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C8EA8-4A2F-41A8-AF69-8754CB93940C}" type="datetimeFigureOut">
              <a:rPr lang="fr-FR" smtClean="0"/>
              <a:t>26/04/2017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6ACD7-C328-482F-A2CD-B120F471F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547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SCN0170---rrr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4.32nature (online-audio-converter.com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48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000"/>
    </mc:Choice>
    <mc:Fallback xmlns="">
      <p:transition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1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16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1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801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2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781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2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259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3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107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3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350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763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3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988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3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865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4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701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5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266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5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928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5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074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70422_16065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879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4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238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4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580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4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339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5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552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5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504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5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002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5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187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5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156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5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6378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5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92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5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058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015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376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SCN017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376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SCN017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614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445224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24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0</Words>
  <Application>Microsoft Office PowerPoint</Application>
  <PresentationFormat>Affichage à l'écran (4:3)</PresentationFormat>
  <Paragraphs>0</Paragraphs>
  <Slides>30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Geneviève40</dc:creator>
  <cp:keywords>Photos Geneviève40</cp:keywords>
  <cp:lastModifiedBy>Geneviève40</cp:lastModifiedBy>
  <cp:revision>9</cp:revision>
  <dcterms:created xsi:type="dcterms:W3CDTF">2017-04-26T07:24:19Z</dcterms:created>
  <dcterms:modified xsi:type="dcterms:W3CDTF">2017-04-26T11:20:16Z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