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handoutMasterIdLst>
    <p:handoutMasterId r:id="rId32"/>
  </p:handoutMasterIdLst>
  <p:sldIdLst>
    <p:sldId id="310" r:id="rId2"/>
    <p:sldId id="311" r:id="rId3"/>
    <p:sldId id="312" r:id="rId4"/>
    <p:sldId id="313" r:id="rId5"/>
    <p:sldId id="314" r:id="rId6"/>
    <p:sldId id="315" r:id="rId7"/>
    <p:sldId id="316" r:id="rId8"/>
    <p:sldId id="317" r:id="rId9"/>
    <p:sldId id="318" r:id="rId10"/>
    <p:sldId id="319" r:id="rId11"/>
    <p:sldId id="320" r:id="rId12"/>
    <p:sldId id="321" r:id="rId13"/>
    <p:sldId id="322" r:id="rId14"/>
    <p:sldId id="323" r:id="rId15"/>
    <p:sldId id="324" r:id="rId16"/>
    <p:sldId id="326" r:id="rId17"/>
    <p:sldId id="327" r:id="rId18"/>
    <p:sldId id="328" r:id="rId19"/>
    <p:sldId id="329" r:id="rId20"/>
    <p:sldId id="330" r:id="rId21"/>
    <p:sldId id="331" r:id="rId22"/>
    <p:sldId id="332" r:id="rId23"/>
    <p:sldId id="333" r:id="rId24"/>
    <p:sldId id="334" r:id="rId25"/>
    <p:sldId id="335" r:id="rId26"/>
    <p:sldId id="336" r:id="rId27"/>
    <p:sldId id="337" r:id="rId28"/>
    <p:sldId id="338" r:id="rId29"/>
    <p:sldId id="339" r:id="rId30"/>
    <p:sldId id="340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43" autoAdjust="0"/>
    <p:restoredTop sz="96038" autoAdjust="0"/>
  </p:normalViewPr>
  <p:slideViewPr>
    <p:cSldViewPr snapToGrid="0" showGuides="1">
      <p:cViewPr varScale="1">
        <p:scale>
          <a:sx n="103" d="100"/>
          <a:sy n="103" d="100"/>
        </p:scale>
        <p:origin x="828" y="1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2" d="100"/>
          <a:sy n="82" d="100"/>
        </p:scale>
        <p:origin x="3876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F84A7B47-740B-4963-AC13-642A9066A53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CBDE54C-B790-4385-822C-CF017101FCC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E01BC5-3F97-4233-B700-C1E656AC29EF}" type="datetimeFigureOut">
              <a:rPr lang="fr-FR" smtClean="0"/>
              <a:t>23/06/2017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399D92C-929A-4D22-9C10-6AD9B745547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2F111EF-CEAD-4458-89F8-991F13A3CD5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BFF486-2911-4821-8438-DB4E8F17BDF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2845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 cstate="email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6364546A-41A3-485E-968C-2FE8D472A6DC}" type="datetimeFigureOut">
              <a:rPr lang="fr-FR" smtClean="0"/>
              <a:t>23/06/2017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8477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23/06/2017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7908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23/06/2017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4935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23/06/2017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0246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23/06/2017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6327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23/06/2017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5773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23/06/2017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1092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23/06/2017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9542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23/06/2017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935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23/06/2017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8348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23/06/2017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9431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23/06/2017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99925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23/06/2017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3952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23/06/2017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762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23/06/2017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714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23/06/2017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435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4546A-41A3-485E-968C-2FE8D472A6DC}" type="datetimeFigureOut">
              <a:rPr lang="fr-FR" smtClean="0"/>
              <a:t>23/06/2017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3972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 cstate="email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64546A-41A3-485E-968C-2FE8D472A6DC}" type="datetimeFigureOut">
              <a:rPr lang="fr-FR" smtClean="0"/>
              <a:t>23/06/2017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A7642-A280-446C-8119-B8F2AEE375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48097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8.wdp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20.wdp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21.wdp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22.wdp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23.wdp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24.wdp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26.wdp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27.wdp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28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3732E80-C128-4A93-892C-47953EFBADD5}"/>
              </a:ext>
            </a:extLst>
          </p:cNvPr>
          <p:cNvSpPr/>
          <p:nvPr/>
        </p:nvSpPr>
        <p:spPr>
          <a:xfrm>
            <a:off x="343677" y="5123593"/>
            <a:ext cx="1150464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fr-FR" dirty="0">
                <a:solidFill>
                  <a:schemeClr val="tx2">
                    <a:lumMod val="75000"/>
                  </a:schemeClr>
                </a:solidFill>
                <a:latin typeface="Arial Black" panose="020B0A04020102020204" pitchFamily="34" charset="0"/>
              </a:rPr>
              <a:t>Je vous propose aujourd’hui une sélection d’images issues des archives du National Geographic qui a été quelque peu oubliée. Prochainement, je vous livrerai le second volume.</a:t>
            </a:r>
          </a:p>
          <a:p>
            <a:pPr algn="ctr"/>
            <a:endParaRPr lang="fr-FR" dirty="0">
              <a:solidFill>
                <a:schemeClr val="tx2">
                  <a:lumMod val="75000"/>
                </a:schemeClr>
              </a:solidFill>
              <a:latin typeface="Arial Black" panose="020B0A04020102020204" pitchFamily="34" charset="0"/>
            </a:endParaRPr>
          </a:p>
          <a:p>
            <a:pPr algn="ctr"/>
            <a:r>
              <a:rPr lang="fr-FR" dirty="0">
                <a:solidFill>
                  <a:schemeClr val="tx2">
                    <a:lumMod val="75000"/>
                  </a:schemeClr>
                </a:solidFill>
                <a:latin typeface="Arial Black" panose="020B0A04020102020204" pitchFamily="34" charset="0"/>
              </a:rPr>
              <a:t>automatique</a:t>
            </a:r>
          </a:p>
          <a:p>
            <a:endParaRPr lang="fr-FR" dirty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E23BF4F-83D3-4E95-9C58-BD69A5B5684B}"/>
              </a:ext>
            </a:extLst>
          </p:cNvPr>
          <p:cNvSpPr/>
          <p:nvPr/>
        </p:nvSpPr>
        <p:spPr>
          <a:xfrm>
            <a:off x="343677" y="345234"/>
            <a:ext cx="11504645" cy="3784222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fr-FR" sz="5400" b="1" cap="none" spc="0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Les photos oubliées du National Geographic (1) </a:t>
            </a:r>
          </a:p>
          <a:p>
            <a:pPr algn="ctr"/>
            <a:r>
              <a:rPr lang="fr-FR" sz="5400" b="1" cap="none" spc="0" dirty="0">
                <a:ln w="19050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par Modesto</a:t>
            </a:r>
          </a:p>
        </p:txBody>
      </p:sp>
      <p:pic>
        <p:nvPicPr>
          <p:cNvPr id="2" name="15. Marga Sol - Free Your Mind">
            <a:hlinkClick r:id="" action="ppaction://media"/>
            <a:extLst>
              <a:ext uri="{FF2B5EF4-FFF2-40B4-BE49-F238E27FC236}">
                <a16:creationId xmlns:a16="http://schemas.microsoft.com/office/drawing/2014/main" id="{A62C721B-F7AE-4942-ACCB-B9ECB7C8C7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481249" y="28054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576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8000">
        <p:random/>
      </p:transition>
    </mc:Choice>
    <mc:Fallback>
      <p:transition spd="slow" advTm="8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2A27EA4F-A591-4A40-AF2B-0E0A37B0AC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76500" y="509587"/>
            <a:ext cx="7239000" cy="58388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70C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562083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40B14668-49AB-4C12-AF8B-913A6C46A5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39767" y="369000"/>
            <a:ext cx="4112467" cy="612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70C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850378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4C797EA-03FD-40D7-B833-8BBAE91C04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32469" y="369000"/>
            <a:ext cx="4127063" cy="612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70C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572216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53833A4F-1B1D-43FE-B725-004655A540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35942" y="369000"/>
            <a:ext cx="4520117" cy="612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70C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612316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A34ECC6A-2EAE-4D8A-96B6-1C9CFC0846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76500" y="914400"/>
            <a:ext cx="7239000" cy="5029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70C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721097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B1BD339F-8968-4C40-985F-B00F480984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76500" y="971550"/>
            <a:ext cx="7239000" cy="49149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70C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060945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8A7EFEBC-9FCB-4FC6-A9A7-72ACED6FB1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76500" y="962025"/>
            <a:ext cx="7239000" cy="4933950"/>
          </a:xfrm>
          <a:prstGeom prst="rect">
            <a:avLst/>
          </a:prstGeom>
          <a:ln w="190500" cap="sq">
            <a:solidFill>
              <a:srgbClr val="0070C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830439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83928A59-591A-4CB3-B989-7A238ED140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76500" y="685800"/>
            <a:ext cx="7239000" cy="54864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70C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115216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5DD7BCE-F7CD-4CD6-8A4C-9687E9C48E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76500" y="995362"/>
            <a:ext cx="7239000" cy="48672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70C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640434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B9965859-DDF2-4A58-A6EE-2398D8E8C8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76500" y="995362"/>
            <a:ext cx="7239000" cy="48672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70C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937704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36CF78AF-A38D-48A4-9FD2-8FCD5DC955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93521" y="369000"/>
            <a:ext cx="4804959" cy="612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70C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304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D84DD076-CF78-467E-9376-AC8322AC85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72165" y="369000"/>
            <a:ext cx="4247671" cy="612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70C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702209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6BFD9D1C-1FDA-4A69-8488-1BB0ECFEDE8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r="-42" b="57"/>
          <a:stretch/>
        </p:blipFill>
        <p:spPr>
          <a:xfrm>
            <a:off x="3144975" y="369000"/>
            <a:ext cx="5902050" cy="612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70C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392535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E5E3C35E-64C2-4871-95A7-745851ED06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76500" y="857250"/>
            <a:ext cx="7239000" cy="51435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70C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52183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6FFDA7D5-A038-4579-B4D0-48A8C64011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76500" y="690562"/>
            <a:ext cx="7239000" cy="54768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70C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789182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3E731BBF-6BAB-41F8-B11D-6A0DE881CE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76500" y="557212"/>
            <a:ext cx="7239000" cy="57435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70C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389753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708BD1C-F762-48C1-89CF-51FA243584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76500" y="895350"/>
            <a:ext cx="7239000" cy="50673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70C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022006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D9EC4327-3A41-48C6-A785-BEA1FE3F35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76500" y="976312"/>
            <a:ext cx="7239000" cy="49053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70C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782708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A78A2411-76EF-41CF-B513-AF89E5551D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76500" y="752475"/>
            <a:ext cx="7239000" cy="53530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70C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675050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27C0664F-4B6B-44C3-ABFC-CAACDF39446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r="3" b="5"/>
          <a:stretch/>
        </p:blipFill>
        <p:spPr>
          <a:xfrm>
            <a:off x="4075162" y="369000"/>
            <a:ext cx="4041676" cy="612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70C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616312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886171C4-5F83-402F-A184-BBCB7F65BB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76500" y="1000125"/>
            <a:ext cx="7239000" cy="48577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70C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508053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1C498A94-AB82-4753-B22F-320F8CDB05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13995" y="369000"/>
            <a:ext cx="4164010" cy="612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70C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218724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019DD77-3736-48BF-9FD6-1FB40FEA11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76500" y="995362"/>
            <a:ext cx="7239000" cy="48672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70C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210248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54741323-8B23-460A-8D92-E85A7B10E5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30636" y="369000"/>
            <a:ext cx="4130728" cy="612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70C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194425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8B47408C-70DD-46DE-9D49-E2D8E36973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32441" y="369000"/>
            <a:ext cx="4927118" cy="612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70C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036077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E5B46D10-11F0-469B-ABD3-0CF3F5123D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45207" y="369000"/>
            <a:ext cx="4101587" cy="612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70C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067153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6D038F67-73E9-4557-B4E8-5A133E42C8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30636" y="369000"/>
            <a:ext cx="4130728" cy="612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70C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969978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B347AA82-9B49-4EC6-89B2-CC560E5612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76500" y="657225"/>
            <a:ext cx="7239000" cy="55435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70C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751181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6AEDF64-A5D9-4076-A339-B6E84192A6F6}"/>
              </a:ext>
            </a:extLst>
          </p:cNvPr>
          <p:cNvSpPr/>
          <p:nvPr/>
        </p:nvSpPr>
        <p:spPr>
          <a:xfrm>
            <a:off x="4091893" y="2967335"/>
            <a:ext cx="400821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Top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fr-FR" sz="5400" b="1" cap="none" spc="0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MODESTO</a:t>
            </a:r>
          </a:p>
        </p:txBody>
      </p:sp>
    </p:spTree>
    <p:extLst>
      <p:ext uri="{BB962C8B-B14F-4D97-AF65-F5344CB8AC3E}">
        <p14:creationId xmlns:p14="http://schemas.microsoft.com/office/powerpoint/2010/main" val="3703167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000">
        <p:random/>
      </p:transition>
    </mc:Choice>
    <mc:Fallback>
      <p:transition spd="slow" advTm="6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Circuit</Template>
  <TotalTime>256</TotalTime>
  <Words>43</Words>
  <Application>Microsoft Office PowerPoint</Application>
  <PresentationFormat>Grand écran</PresentationFormat>
  <Paragraphs>6</Paragraphs>
  <Slides>30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6" baseType="lpstr">
      <vt:lpstr>Arial</vt:lpstr>
      <vt:lpstr>Arial Black</vt:lpstr>
      <vt:lpstr>Calibri</vt:lpstr>
      <vt:lpstr>Trebuchet MS</vt:lpstr>
      <vt:lpstr>Tw Cen MT</vt:lpstr>
      <vt:lpstr>Circuit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Modesto</dc:creator>
  <cp:lastModifiedBy>Gérald Esper</cp:lastModifiedBy>
  <cp:revision>68</cp:revision>
  <dcterms:created xsi:type="dcterms:W3CDTF">2015-09-12T19:57:13Z</dcterms:created>
  <dcterms:modified xsi:type="dcterms:W3CDTF">2017-06-23T06:57:00Z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5787923</vt:lpwstr>
  </property>
  <property fmtid="{D5CDD505-2E9C-101B-9397-08002B2CF9AE}" pid="3" name="NXPowerLiteSettings">
    <vt:lpwstr>F9000400038000</vt:lpwstr>
  </property>
  <property fmtid="{D5CDD505-2E9C-101B-9397-08002B2CF9AE}" pid="4" name="NXPowerLiteVersion">
    <vt:lpwstr>D7.0.4</vt:lpwstr>
  </property>
</Properties>
</file>