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24"/>
  </p:notesMasterIdLst>
  <p:sldIdLst>
    <p:sldId id="279" r:id="rId3"/>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8" r:id="rId22"/>
    <p:sldId id="274" r:id="rId23"/>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67" autoAdjust="0"/>
    <p:restoredTop sz="86398" autoAdjust="0"/>
  </p:normalViewPr>
  <p:slideViewPr>
    <p:cSldViewPr>
      <p:cViewPr varScale="1">
        <p:scale>
          <a:sx n="100" d="100"/>
          <a:sy n="100" d="100"/>
        </p:scale>
        <p:origin x="1536" y="11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D9E00-E885-4D0E-8F30-7A3A1B6D6CC3}" type="datetimeFigureOut">
              <a:rPr lang="fr-FR" smtClean="0"/>
              <a:pPr/>
              <a:t>04/11/2013</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3DA7916-FA53-492C-BA8E-3F6091A4585C}" type="slidenum">
              <a:rPr lang="fr-FR" smtClean="0"/>
              <a:pPr/>
              <a:t>‹N°›</a:t>
            </a:fld>
            <a:endParaRPr lang="fr-FR"/>
          </a:p>
        </p:txBody>
      </p:sp>
    </p:spTree>
    <p:extLst>
      <p:ext uri="{BB962C8B-B14F-4D97-AF65-F5344CB8AC3E}">
        <p14:creationId xmlns:p14="http://schemas.microsoft.com/office/powerpoint/2010/main" val="1180063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3DA7916-FA53-492C-BA8E-3F6091A4585C}" type="slidenum">
              <a:rPr lang="fr-FR" smtClean="0"/>
              <a:pPr/>
              <a:t>2</a:t>
            </a:fld>
            <a:endParaRPr lang="fr-FR"/>
          </a:p>
        </p:txBody>
      </p:sp>
    </p:spTree>
    <p:extLst>
      <p:ext uri="{BB962C8B-B14F-4D97-AF65-F5344CB8AC3E}">
        <p14:creationId xmlns:p14="http://schemas.microsoft.com/office/powerpoint/2010/main" val="34584354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03DA7916-FA53-492C-BA8E-3F6091A4585C}" type="slidenum">
              <a:rPr lang="fr-FR" smtClean="0"/>
              <a:pPr/>
              <a:t>8</a:t>
            </a:fld>
            <a:endParaRPr lang="fr-FR"/>
          </a:p>
        </p:txBody>
      </p:sp>
    </p:spTree>
    <p:extLst>
      <p:ext uri="{BB962C8B-B14F-4D97-AF65-F5344CB8AC3E}">
        <p14:creationId xmlns:p14="http://schemas.microsoft.com/office/powerpoint/2010/main" val="19192966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28866C7-D4E0-4945-B4E7-E7227D5FB735}" type="datetimeFigureOut">
              <a:rPr lang="fr-FR" smtClean="0"/>
              <a:pPr/>
              <a:t>04/11/2013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4440052-FC77-47CC-9280-DBE0928838AA}"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28866C7-D4E0-4945-B4E7-E7227D5FB735}" type="datetimeFigureOut">
              <a:rPr lang="fr-FR" smtClean="0"/>
              <a:pPr/>
              <a:t>04/11/2013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4440052-FC77-47CC-9280-DBE0928838AA}"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28866C7-D4E0-4945-B4E7-E7227D5FB735}" type="datetimeFigureOut">
              <a:rPr lang="fr-FR" smtClean="0"/>
              <a:pPr/>
              <a:t>04/11/2013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4440052-FC77-47CC-9280-DBE0928838AA}"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28866C7-D4E0-4945-B4E7-E7227D5FB735}" type="datetimeFigureOut">
              <a:rPr lang="fr-FR" smtClean="0"/>
              <a:pPr/>
              <a:t>04/11/2013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4440052-FC77-47CC-9280-DBE0928838AA}"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28866C7-D4E0-4945-B4E7-E7227D5FB735}" type="datetimeFigureOut">
              <a:rPr lang="fr-FR" smtClean="0"/>
              <a:pPr/>
              <a:t>04/11/2013</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84440052-FC77-47CC-9280-DBE0928838AA}"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28866C7-D4E0-4945-B4E7-E7227D5FB735}" type="datetimeFigureOut">
              <a:rPr lang="fr-FR" smtClean="0"/>
              <a:pPr/>
              <a:t>04/11/2013</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84440052-FC77-47CC-9280-DBE0928838AA}"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28866C7-D4E0-4945-B4E7-E7227D5FB735}" type="datetimeFigureOut">
              <a:rPr lang="fr-FR" smtClean="0"/>
              <a:pPr/>
              <a:t>04/11/2013</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84440052-FC77-47CC-9280-DBE0928838AA}"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28866C7-D4E0-4945-B4E7-E7227D5FB735}" type="datetimeFigureOut">
              <a:rPr lang="fr-FR" smtClean="0"/>
              <a:pPr/>
              <a:t>04/11/2013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4440052-FC77-47CC-9280-DBE0928838AA}"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28866C7-D4E0-4945-B4E7-E7227D5FB735}" type="datetimeFigureOut">
              <a:rPr lang="fr-FR" smtClean="0"/>
              <a:pPr/>
              <a:t>04/11/2013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4440052-FC77-47CC-9280-DBE0928838AA}"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28866C7-D4E0-4945-B4E7-E7227D5FB735}" type="datetimeFigureOut">
              <a:rPr lang="fr-FR" smtClean="0"/>
              <a:pPr/>
              <a:t>04/11/2013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4440052-FC77-47CC-9280-DBE0928838AA}"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28866C7-D4E0-4945-B4E7-E7227D5FB735}" type="datetimeFigureOut">
              <a:rPr lang="fr-FR" smtClean="0"/>
              <a:pPr/>
              <a:t>04/11/2013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4440052-FC77-47CC-9280-DBE0928838AA}" type="slidenum">
              <a:rPr lang="fr-FR" smtClean="0"/>
              <a:pPr/>
              <a:t>‹N°›</a:t>
            </a:fld>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2" y="2130429"/>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4" y="3886206"/>
            <a:ext cx="6400801" cy="1752599"/>
          </a:xfrm>
        </p:spPr>
        <p:txBody>
          <a:bodyPr/>
          <a:lstStyle>
            <a:lvl1pPr marL="0" indent="0" algn="ctr">
              <a:buNone/>
              <a:defRPr/>
            </a:lvl1pPr>
            <a:lvl2pPr marL="329466" indent="0" algn="ctr">
              <a:buNone/>
              <a:defRPr/>
            </a:lvl2pPr>
            <a:lvl3pPr marL="658929" indent="0" algn="ctr">
              <a:buNone/>
              <a:defRPr/>
            </a:lvl3pPr>
            <a:lvl4pPr marL="988396" indent="0" algn="ctr">
              <a:buNone/>
              <a:defRPr/>
            </a:lvl4pPr>
            <a:lvl5pPr marL="1317860" indent="0" algn="ctr">
              <a:buNone/>
              <a:defRPr/>
            </a:lvl5pPr>
            <a:lvl6pPr marL="1647325" indent="0" algn="ctr">
              <a:buNone/>
              <a:defRPr/>
            </a:lvl6pPr>
            <a:lvl7pPr marL="1976789" indent="0" algn="ctr">
              <a:buNone/>
              <a:defRPr/>
            </a:lvl7pPr>
            <a:lvl8pPr marL="2306254" indent="0" algn="ctr">
              <a:buNone/>
              <a:defRPr/>
            </a:lvl8pPr>
            <a:lvl9pPr marL="2635721" indent="0" algn="ctr">
              <a:buNone/>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lvl1pPr>
              <a:defRPr/>
            </a:lvl1pPr>
          </a:lstStyle>
          <a:p>
            <a:endParaRPr lang="sv-SE">
              <a:solidFill>
                <a:srgbClr val="000000"/>
              </a:solidFill>
            </a:endParaRPr>
          </a:p>
        </p:txBody>
      </p:sp>
      <p:sp>
        <p:nvSpPr>
          <p:cNvPr id="5" name="Espace réservé du pied de page 4"/>
          <p:cNvSpPr>
            <a:spLocks noGrp="1"/>
          </p:cNvSpPr>
          <p:nvPr>
            <p:ph type="ftr" sz="quarter" idx="11"/>
          </p:nvPr>
        </p:nvSpPr>
        <p:spPr/>
        <p:txBody>
          <a:bodyPr/>
          <a:lstStyle>
            <a:lvl1pPr>
              <a:defRPr/>
            </a:lvl1pPr>
          </a:lstStyle>
          <a:p>
            <a:endParaRPr lang="sv-SE">
              <a:solidFill>
                <a:srgbClr val="000000"/>
              </a:solidFill>
            </a:endParaRPr>
          </a:p>
        </p:txBody>
      </p:sp>
      <p:sp>
        <p:nvSpPr>
          <p:cNvPr id="6" name="Espace réservé du numéro de diapositive 5"/>
          <p:cNvSpPr>
            <a:spLocks noGrp="1"/>
          </p:cNvSpPr>
          <p:nvPr>
            <p:ph type="sldNum" sz="quarter" idx="12"/>
          </p:nvPr>
        </p:nvSpPr>
        <p:spPr/>
        <p:txBody>
          <a:bodyPr/>
          <a:lstStyle>
            <a:lvl1pPr>
              <a:defRPr/>
            </a:lvl1pPr>
          </a:lstStyle>
          <a:p>
            <a:fld id="{8239849C-F423-4576-9A5E-24D3FBA6A674}" type="slidenum">
              <a:rPr lang="sv-SE">
                <a:solidFill>
                  <a:srgbClr val="000000"/>
                </a:solidFill>
              </a:rPr>
              <a:pPr/>
              <a:t>‹N°›</a:t>
            </a:fld>
            <a:endParaRPr lang="sv-SE">
              <a:solidFill>
                <a:srgbClr val="000000"/>
              </a:solidFill>
            </a:endParaRPr>
          </a:p>
        </p:txBody>
      </p:sp>
    </p:spTree>
    <p:extLst>
      <p:ext uri="{BB962C8B-B14F-4D97-AF65-F5344CB8AC3E}">
        <p14:creationId xmlns:p14="http://schemas.microsoft.com/office/powerpoint/2010/main" val="3749471387"/>
      </p:ext>
    </p:extLst>
  </p:cSld>
  <p:clrMapOvr>
    <a:masterClrMapping/>
  </p:clrMapOvr>
  <mc:AlternateContent xmlns:mc="http://schemas.openxmlformats.org/markup-compatibility/2006">
    <mc:Choice xmlns:p14="http://schemas.microsoft.com/office/powerpoint/2010/main" Requires="p14">
      <p:transition spd="slow" p14:dur="2000" advClick="0" advTm="7000"/>
    </mc:Choice>
    <mc:Fallback>
      <p:transition spd="slow" advClick="0" advTm="700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endParaRPr lang="sv-SE">
              <a:solidFill>
                <a:srgbClr val="000000"/>
              </a:solidFill>
            </a:endParaRPr>
          </a:p>
        </p:txBody>
      </p:sp>
      <p:sp>
        <p:nvSpPr>
          <p:cNvPr id="5" name="Espace réservé du pied de page 4"/>
          <p:cNvSpPr>
            <a:spLocks noGrp="1"/>
          </p:cNvSpPr>
          <p:nvPr>
            <p:ph type="ftr" sz="quarter" idx="11"/>
          </p:nvPr>
        </p:nvSpPr>
        <p:spPr/>
        <p:txBody>
          <a:bodyPr/>
          <a:lstStyle>
            <a:lvl1pPr>
              <a:defRPr/>
            </a:lvl1pPr>
          </a:lstStyle>
          <a:p>
            <a:endParaRPr lang="sv-SE">
              <a:solidFill>
                <a:srgbClr val="000000"/>
              </a:solidFill>
            </a:endParaRPr>
          </a:p>
        </p:txBody>
      </p:sp>
      <p:sp>
        <p:nvSpPr>
          <p:cNvPr id="6" name="Espace réservé du numéro de diapositive 5"/>
          <p:cNvSpPr>
            <a:spLocks noGrp="1"/>
          </p:cNvSpPr>
          <p:nvPr>
            <p:ph type="sldNum" sz="quarter" idx="12"/>
          </p:nvPr>
        </p:nvSpPr>
        <p:spPr/>
        <p:txBody>
          <a:bodyPr/>
          <a:lstStyle>
            <a:lvl1pPr>
              <a:defRPr/>
            </a:lvl1pPr>
          </a:lstStyle>
          <a:p>
            <a:fld id="{58B30CC0-4BC5-4205-8217-AA97CE27F43C}" type="slidenum">
              <a:rPr lang="sv-SE">
                <a:solidFill>
                  <a:srgbClr val="000000"/>
                </a:solidFill>
              </a:rPr>
              <a:pPr/>
              <a:t>‹N°›</a:t>
            </a:fld>
            <a:endParaRPr lang="sv-SE">
              <a:solidFill>
                <a:srgbClr val="000000"/>
              </a:solidFill>
            </a:endParaRPr>
          </a:p>
        </p:txBody>
      </p:sp>
    </p:spTree>
    <p:extLst>
      <p:ext uri="{BB962C8B-B14F-4D97-AF65-F5344CB8AC3E}">
        <p14:creationId xmlns:p14="http://schemas.microsoft.com/office/powerpoint/2010/main" val="3558613204"/>
      </p:ext>
    </p:extLst>
  </p:cSld>
  <p:clrMapOvr>
    <a:masterClrMapping/>
  </p:clrMapOvr>
  <mc:AlternateContent xmlns:mc="http://schemas.openxmlformats.org/markup-compatibility/2006">
    <mc:Choice xmlns:p14="http://schemas.microsoft.com/office/powerpoint/2010/main" Requires="p14">
      <p:transition spd="slow" p14:dur="2000" advClick="0" advTm="7000"/>
    </mc:Choice>
    <mc:Fallback>
      <p:transition spd="slow" advClick="0" advTm="7000"/>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6" y="4406904"/>
            <a:ext cx="7772400" cy="1362075"/>
          </a:xfrm>
        </p:spPr>
        <p:txBody>
          <a:bodyPr anchor="t"/>
          <a:lstStyle>
            <a:lvl1pPr algn="l">
              <a:defRPr sz="2799"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6" y="2906716"/>
            <a:ext cx="7772400" cy="1500188"/>
          </a:xfrm>
        </p:spPr>
        <p:txBody>
          <a:bodyPr anchor="b"/>
          <a:lstStyle>
            <a:lvl1pPr marL="0" indent="0">
              <a:buNone/>
              <a:defRPr sz="1451"/>
            </a:lvl1pPr>
            <a:lvl2pPr marL="329466" indent="0">
              <a:buNone/>
              <a:defRPr sz="1347"/>
            </a:lvl2pPr>
            <a:lvl3pPr marL="658929" indent="0">
              <a:buNone/>
              <a:defRPr sz="1140"/>
            </a:lvl3pPr>
            <a:lvl4pPr marL="988396" indent="0">
              <a:buNone/>
              <a:defRPr sz="1037"/>
            </a:lvl4pPr>
            <a:lvl5pPr marL="1317860" indent="0">
              <a:buNone/>
              <a:defRPr sz="1037"/>
            </a:lvl5pPr>
            <a:lvl6pPr marL="1647325" indent="0">
              <a:buNone/>
              <a:defRPr sz="1037"/>
            </a:lvl6pPr>
            <a:lvl7pPr marL="1976789" indent="0">
              <a:buNone/>
              <a:defRPr sz="1037"/>
            </a:lvl7pPr>
            <a:lvl8pPr marL="2306254" indent="0">
              <a:buNone/>
              <a:defRPr sz="1037"/>
            </a:lvl8pPr>
            <a:lvl9pPr marL="2635721" indent="0">
              <a:buNone/>
              <a:defRPr sz="1037"/>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lvl1pPr>
              <a:defRPr/>
            </a:lvl1pPr>
          </a:lstStyle>
          <a:p>
            <a:endParaRPr lang="sv-SE">
              <a:solidFill>
                <a:srgbClr val="000000"/>
              </a:solidFill>
            </a:endParaRPr>
          </a:p>
        </p:txBody>
      </p:sp>
      <p:sp>
        <p:nvSpPr>
          <p:cNvPr id="5" name="Espace réservé du pied de page 4"/>
          <p:cNvSpPr>
            <a:spLocks noGrp="1"/>
          </p:cNvSpPr>
          <p:nvPr>
            <p:ph type="ftr" sz="quarter" idx="11"/>
          </p:nvPr>
        </p:nvSpPr>
        <p:spPr/>
        <p:txBody>
          <a:bodyPr/>
          <a:lstStyle>
            <a:lvl1pPr>
              <a:defRPr/>
            </a:lvl1pPr>
          </a:lstStyle>
          <a:p>
            <a:endParaRPr lang="sv-SE">
              <a:solidFill>
                <a:srgbClr val="000000"/>
              </a:solidFill>
            </a:endParaRPr>
          </a:p>
        </p:txBody>
      </p:sp>
      <p:sp>
        <p:nvSpPr>
          <p:cNvPr id="6" name="Espace réservé du numéro de diapositive 5"/>
          <p:cNvSpPr>
            <a:spLocks noGrp="1"/>
          </p:cNvSpPr>
          <p:nvPr>
            <p:ph type="sldNum" sz="quarter" idx="12"/>
          </p:nvPr>
        </p:nvSpPr>
        <p:spPr/>
        <p:txBody>
          <a:bodyPr/>
          <a:lstStyle>
            <a:lvl1pPr>
              <a:defRPr/>
            </a:lvl1pPr>
          </a:lstStyle>
          <a:p>
            <a:fld id="{24B7F180-1457-439C-84BD-5E7967F13F38}" type="slidenum">
              <a:rPr lang="sv-SE">
                <a:solidFill>
                  <a:srgbClr val="000000"/>
                </a:solidFill>
              </a:rPr>
              <a:pPr/>
              <a:t>‹N°›</a:t>
            </a:fld>
            <a:endParaRPr lang="sv-SE">
              <a:solidFill>
                <a:srgbClr val="000000"/>
              </a:solidFill>
            </a:endParaRPr>
          </a:p>
        </p:txBody>
      </p:sp>
    </p:spTree>
    <p:extLst>
      <p:ext uri="{BB962C8B-B14F-4D97-AF65-F5344CB8AC3E}">
        <p14:creationId xmlns:p14="http://schemas.microsoft.com/office/powerpoint/2010/main" val="1385529542"/>
      </p:ext>
    </p:extLst>
  </p:cSld>
  <p:clrMapOvr>
    <a:masterClrMapping/>
  </p:clrMapOvr>
  <mc:AlternateContent xmlns:mc="http://schemas.openxmlformats.org/markup-compatibility/2006">
    <mc:Choice xmlns:p14="http://schemas.microsoft.com/office/powerpoint/2010/main" Requires="p14">
      <p:transition spd="slow" p14:dur="2000" advClick="0" advTm="7000"/>
    </mc:Choice>
    <mc:Fallback>
      <p:transition spd="slow" advClick="0" advTm="7000"/>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685806" y="1981204"/>
            <a:ext cx="3810001" cy="4114800"/>
          </a:xfrm>
        </p:spPr>
        <p:txBody>
          <a:bodyPr/>
          <a:lstStyle>
            <a:lvl1pPr>
              <a:defRPr sz="2073"/>
            </a:lvl1pPr>
            <a:lvl2pPr>
              <a:defRPr sz="1658"/>
            </a:lvl2pPr>
            <a:lvl3pPr>
              <a:defRPr sz="1451"/>
            </a:lvl3pPr>
            <a:lvl4pPr>
              <a:defRPr sz="1347"/>
            </a:lvl4pPr>
            <a:lvl5pPr>
              <a:defRPr sz="1347"/>
            </a:lvl5pPr>
            <a:lvl6pPr>
              <a:defRPr sz="1347"/>
            </a:lvl6pPr>
            <a:lvl7pPr>
              <a:defRPr sz="1347"/>
            </a:lvl7pPr>
            <a:lvl8pPr>
              <a:defRPr sz="1347"/>
            </a:lvl8pPr>
            <a:lvl9pPr>
              <a:defRPr sz="1347"/>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6" y="1981204"/>
            <a:ext cx="3810001" cy="4114800"/>
          </a:xfrm>
        </p:spPr>
        <p:txBody>
          <a:bodyPr/>
          <a:lstStyle>
            <a:lvl1pPr>
              <a:defRPr sz="2073"/>
            </a:lvl1pPr>
            <a:lvl2pPr>
              <a:defRPr sz="1658"/>
            </a:lvl2pPr>
            <a:lvl3pPr>
              <a:defRPr sz="1451"/>
            </a:lvl3pPr>
            <a:lvl4pPr>
              <a:defRPr sz="1347"/>
            </a:lvl4pPr>
            <a:lvl5pPr>
              <a:defRPr sz="1347"/>
            </a:lvl5pPr>
            <a:lvl6pPr>
              <a:defRPr sz="1347"/>
            </a:lvl6pPr>
            <a:lvl7pPr>
              <a:defRPr sz="1347"/>
            </a:lvl7pPr>
            <a:lvl8pPr>
              <a:defRPr sz="1347"/>
            </a:lvl8pPr>
            <a:lvl9pPr>
              <a:defRPr sz="1347"/>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lvl1pPr>
              <a:defRPr/>
            </a:lvl1pPr>
          </a:lstStyle>
          <a:p>
            <a:endParaRPr lang="sv-SE">
              <a:solidFill>
                <a:srgbClr val="000000"/>
              </a:solidFill>
            </a:endParaRPr>
          </a:p>
        </p:txBody>
      </p:sp>
      <p:sp>
        <p:nvSpPr>
          <p:cNvPr id="6" name="Espace réservé du pied de page 5"/>
          <p:cNvSpPr>
            <a:spLocks noGrp="1"/>
          </p:cNvSpPr>
          <p:nvPr>
            <p:ph type="ftr" sz="quarter" idx="11"/>
          </p:nvPr>
        </p:nvSpPr>
        <p:spPr/>
        <p:txBody>
          <a:bodyPr/>
          <a:lstStyle>
            <a:lvl1pPr>
              <a:defRPr/>
            </a:lvl1pPr>
          </a:lstStyle>
          <a:p>
            <a:endParaRPr lang="sv-SE">
              <a:solidFill>
                <a:srgbClr val="000000"/>
              </a:solidFill>
            </a:endParaRPr>
          </a:p>
        </p:txBody>
      </p:sp>
      <p:sp>
        <p:nvSpPr>
          <p:cNvPr id="7" name="Espace réservé du numéro de diapositive 6"/>
          <p:cNvSpPr>
            <a:spLocks noGrp="1"/>
          </p:cNvSpPr>
          <p:nvPr>
            <p:ph type="sldNum" sz="quarter" idx="12"/>
          </p:nvPr>
        </p:nvSpPr>
        <p:spPr/>
        <p:txBody>
          <a:bodyPr/>
          <a:lstStyle>
            <a:lvl1pPr>
              <a:defRPr/>
            </a:lvl1pPr>
          </a:lstStyle>
          <a:p>
            <a:fld id="{52DA4C64-408E-43F1-9B5F-D5CD1572A14D}" type="slidenum">
              <a:rPr lang="sv-SE">
                <a:solidFill>
                  <a:srgbClr val="000000"/>
                </a:solidFill>
              </a:rPr>
              <a:pPr/>
              <a:t>‹N°›</a:t>
            </a:fld>
            <a:endParaRPr lang="sv-SE">
              <a:solidFill>
                <a:srgbClr val="000000"/>
              </a:solidFill>
            </a:endParaRPr>
          </a:p>
        </p:txBody>
      </p:sp>
    </p:spTree>
    <p:extLst>
      <p:ext uri="{BB962C8B-B14F-4D97-AF65-F5344CB8AC3E}">
        <p14:creationId xmlns:p14="http://schemas.microsoft.com/office/powerpoint/2010/main" val="3404026028"/>
      </p:ext>
    </p:extLst>
  </p:cSld>
  <p:clrMapOvr>
    <a:masterClrMapping/>
  </p:clrMapOvr>
  <mc:AlternateContent xmlns:mc="http://schemas.openxmlformats.org/markup-compatibility/2006">
    <mc:Choice xmlns:p14="http://schemas.microsoft.com/office/powerpoint/2010/main" Requires="p14">
      <p:transition spd="slow" p14:dur="2000" advClick="0" advTm="7000"/>
    </mc:Choice>
    <mc:Fallback>
      <p:transition spd="slow" advClick="0" advTm="7000"/>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5" y="274644"/>
            <a:ext cx="8229601" cy="1143001"/>
          </a:xfrm>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5" y="1535115"/>
            <a:ext cx="4040187" cy="639761"/>
          </a:xfrm>
        </p:spPr>
        <p:txBody>
          <a:bodyPr anchor="b"/>
          <a:lstStyle>
            <a:lvl1pPr marL="0" indent="0">
              <a:buNone/>
              <a:defRPr sz="1658" b="1"/>
            </a:lvl1pPr>
            <a:lvl2pPr marL="329466" indent="0">
              <a:buNone/>
              <a:defRPr sz="1451" b="1"/>
            </a:lvl2pPr>
            <a:lvl3pPr marL="658929" indent="0">
              <a:buNone/>
              <a:defRPr sz="1347" b="1"/>
            </a:lvl3pPr>
            <a:lvl4pPr marL="988396" indent="0">
              <a:buNone/>
              <a:defRPr sz="1140" b="1"/>
            </a:lvl4pPr>
            <a:lvl5pPr marL="1317860" indent="0">
              <a:buNone/>
              <a:defRPr sz="1140" b="1"/>
            </a:lvl5pPr>
            <a:lvl6pPr marL="1647325" indent="0">
              <a:buNone/>
              <a:defRPr sz="1140" b="1"/>
            </a:lvl6pPr>
            <a:lvl7pPr marL="1976789" indent="0">
              <a:buNone/>
              <a:defRPr sz="1140" b="1"/>
            </a:lvl7pPr>
            <a:lvl8pPr marL="2306254" indent="0">
              <a:buNone/>
              <a:defRPr sz="1140" b="1"/>
            </a:lvl8pPr>
            <a:lvl9pPr marL="2635721" indent="0">
              <a:buNone/>
              <a:defRPr sz="1140" b="1"/>
            </a:lvl9pPr>
          </a:lstStyle>
          <a:p>
            <a:pPr lvl="0"/>
            <a:r>
              <a:rPr lang="fr-FR" smtClean="0"/>
              <a:t>Modifiez les styles du texte du masque</a:t>
            </a:r>
          </a:p>
        </p:txBody>
      </p:sp>
      <p:sp>
        <p:nvSpPr>
          <p:cNvPr id="4" name="Espace réservé du contenu 3"/>
          <p:cNvSpPr>
            <a:spLocks noGrp="1"/>
          </p:cNvSpPr>
          <p:nvPr>
            <p:ph sz="half" idx="2"/>
          </p:nvPr>
        </p:nvSpPr>
        <p:spPr>
          <a:xfrm>
            <a:off x="457205" y="2174879"/>
            <a:ext cx="4040187" cy="3951288"/>
          </a:xfrm>
        </p:spPr>
        <p:txBody>
          <a:bodyPr/>
          <a:lstStyle>
            <a:lvl1pPr>
              <a:defRPr sz="1658"/>
            </a:lvl1pPr>
            <a:lvl2pPr>
              <a:defRPr sz="1451"/>
            </a:lvl2pPr>
            <a:lvl3pPr>
              <a:defRPr sz="1347"/>
            </a:lvl3pPr>
            <a:lvl4pPr>
              <a:defRPr sz="1140"/>
            </a:lvl4pPr>
            <a:lvl5pPr>
              <a:defRPr sz="1140"/>
            </a:lvl5pPr>
            <a:lvl6pPr>
              <a:defRPr sz="1140"/>
            </a:lvl6pPr>
            <a:lvl7pPr>
              <a:defRPr sz="1140"/>
            </a:lvl7pPr>
            <a:lvl8pPr>
              <a:defRPr sz="1140"/>
            </a:lvl8pPr>
            <a:lvl9pPr>
              <a:defRPr sz="114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9" y="1535115"/>
            <a:ext cx="4041775" cy="639761"/>
          </a:xfrm>
        </p:spPr>
        <p:txBody>
          <a:bodyPr anchor="b"/>
          <a:lstStyle>
            <a:lvl1pPr marL="0" indent="0">
              <a:buNone/>
              <a:defRPr sz="1658" b="1"/>
            </a:lvl1pPr>
            <a:lvl2pPr marL="329466" indent="0">
              <a:buNone/>
              <a:defRPr sz="1451" b="1"/>
            </a:lvl2pPr>
            <a:lvl3pPr marL="658929" indent="0">
              <a:buNone/>
              <a:defRPr sz="1347" b="1"/>
            </a:lvl3pPr>
            <a:lvl4pPr marL="988396" indent="0">
              <a:buNone/>
              <a:defRPr sz="1140" b="1"/>
            </a:lvl4pPr>
            <a:lvl5pPr marL="1317860" indent="0">
              <a:buNone/>
              <a:defRPr sz="1140" b="1"/>
            </a:lvl5pPr>
            <a:lvl6pPr marL="1647325" indent="0">
              <a:buNone/>
              <a:defRPr sz="1140" b="1"/>
            </a:lvl6pPr>
            <a:lvl7pPr marL="1976789" indent="0">
              <a:buNone/>
              <a:defRPr sz="1140" b="1"/>
            </a:lvl7pPr>
            <a:lvl8pPr marL="2306254" indent="0">
              <a:buNone/>
              <a:defRPr sz="1140" b="1"/>
            </a:lvl8pPr>
            <a:lvl9pPr marL="2635721" indent="0">
              <a:buNone/>
              <a:defRPr sz="1140" b="1"/>
            </a:lvl9pPr>
          </a:lstStyle>
          <a:p>
            <a:pPr lvl="0"/>
            <a:r>
              <a:rPr lang="fr-FR" smtClean="0"/>
              <a:t>Modifiez les styles du texte du masque</a:t>
            </a:r>
          </a:p>
        </p:txBody>
      </p:sp>
      <p:sp>
        <p:nvSpPr>
          <p:cNvPr id="6" name="Espace réservé du contenu 5"/>
          <p:cNvSpPr>
            <a:spLocks noGrp="1"/>
          </p:cNvSpPr>
          <p:nvPr>
            <p:ph sz="quarter" idx="4"/>
          </p:nvPr>
        </p:nvSpPr>
        <p:spPr>
          <a:xfrm>
            <a:off x="4645029" y="2174879"/>
            <a:ext cx="4041775" cy="3951288"/>
          </a:xfrm>
        </p:spPr>
        <p:txBody>
          <a:bodyPr/>
          <a:lstStyle>
            <a:lvl1pPr>
              <a:defRPr sz="1658"/>
            </a:lvl1pPr>
            <a:lvl2pPr>
              <a:defRPr sz="1451"/>
            </a:lvl2pPr>
            <a:lvl3pPr>
              <a:defRPr sz="1347"/>
            </a:lvl3pPr>
            <a:lvl4pPr>
              <a:defRPr sz="1140"/>
            </a:lvl4pPr>
            <a:lvl5pPr>
              <a:defRPr sz="1140"/>
            </a:lvl5pPr>
            <a:lvl6pPr>
              <a:defRPr sz="1140"/>
            </a:lvl6pPr>
            <a:lvl7pPr>
              <a:defRPr sz="1140"/>
            </a:lvl7pPr>
            <a:lvl8pPr>
              <a:defRPr sz="1140"/>
            </a:lvl8pPr>
            <a:lvl9pPr>
              <a:defRPr sz="114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lvl1pPr>
              <a:defRPr/>
            </a:lvl1pPr>
          </a:lstStyle>
          <a:p>
            <a:endParaRPr lang="sv-SE">
              <a:solidFill>
                <a:srgbClr val="000000"/>
              </a:solidFill>
            </a:endParaRPr>
          </a:p>
        </p:txBody>
      </p:sp>
      <p:sp>
        <p:nvSpPr>
          <p:cNvPr id="8" name="Espace réservé du pied de page 7"/>
          <p:cNvSpPr>
            <a:spLocks noGrp="1"/>
          </p:cNvSpPr>
          <p:nvPr>
            <p:ph type="ftr" sz="quarter" idx="11"/>
          </p:nvPr>
        </p:nvSpPr>
        <p:spPr/>
        <p:txBody>
          <a:bodyPr/>
          <a:lstStyle>
            <a:lvl1pPr>
              <a:defRPr/>
            </a:lvl1pPr>
          </a:lstStyle>
          <a:p>
            <a:endParaRPr lang="sv-SE">
              <a:solidFill>
                <a:srgbClr val="000000"/>
              </a:solidFill>
            </a:endParaRPr>
          </a:p>
        </p:txBody>
      </p:sp>
      <p:sp>
        <p:nvSpPr>
          <p:cNvPr id="9" name="Espace réservé du numéro de diapositive 8"/>
          <p:cNvSpPr>
            <a:spLocks noGrp="1"/>
          </p:cNvSpPr>
          <p:nvPr>
            <p:ph type="sldNum" sz="quarter" idx="12"/>
          </p:nvPr>
        </p:nvSpPr>
        <p:spPr/>
        <p:txBody>
          <a:bodyPr/>
          <a:lstStyle>
            <a:lvl1pPr>
              <a:defRPr/>
            </a:lvl1pPr>
          </a:lstStyle>
          <a:p>
            <a:fld id="{84810E2C-C458-4E9C-806E-9979364D0C69}" type="slidenum">
              <a:rPr lang="sv-SE">
                <a:solidFill>
                  <a:srgbClr val="000000"/>
                </a:solidFill>
              </a:rPr>
              <a:pPr/>
              <a:t>‹N°›</a:t>
            </a:fld>
            <a:endParaRPr lang="sv-SE">
              <a:solidFill>
                <a:srgbClr val="000000"/>
              </a:solidFill>
            </a:endParaRPr>
          </a:p>
        </p:txBody>
      </p:sp>
    </p:spTree>
    <p:extLst>
      <p:ext uri="{BB962C8B-B14F-4D97-AF65-F5344CB8AC3E}">
        <p14:creationId xmlns:p14="http://schemas.microsoft.com/office/powerpoint/2010/main" val="3803114746"/>
      </p:ext>
    </p:extLst>
  </p:cSld>
  <p:clrMapOvr>
    <a:masterClrMapping/>
  </p:clrMapOvr>
  <mc:AlternateContent xmlns:mc="http://schemas.openxmlformats.org/markup-compatibility/2006">
    <mc:Choice xmlns:p14="http://schemas.microsoft.com/office/powerpoint/2010/main" Requires="p14">
      <p:transition spd="slow" p14:dur="2000" advClick="0" advTm="7000"/>
    </mc:Choice>
    <mc:Fallback>
      <p:transition spd="slow" advClick="0" advTm="7000"/>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lvl1pPr>
              <a:defRPr/>
            </a:lvl1pPr>
          </a:lstStyle>
          <a:p>
            <a:endParaRPr lang="sv-SE">
              <a:solidFill>
                <a:srgbClr val="000000"/>
              </a:solidFill>
            </a:endParaRPr>
          </a:p>
        </p:txBody>
      </p:sp>
      <p:sp>
        <p:nvSpPr>
          <p:cNvPr id="4" name="Espace réservé du pied de page 3"/>
          <p:cNvSpPr>
            <a:spLocks noGrp="1"/>
          </p:cNvSpPr>
          <p:nvPr>
            <p:ph type="ftr" sz="quarter" idx="11"/>
          </p:nvPr>
        </p:nvSpPr>
        <p:spPr/>
        <p:txBody>
          <a:bodyPr/>
          <a:lstStyle>
            <a:lvl1pPr>
              <a:defRPr/>
            </a:lvl1pPr>
          </a:lstStyle>
          <a:p>
            <a:endParaRPr lang="sv-SE">
              <a:solidFill>
                <a:srgbClr val="000000"/>
              </a:solidFill>
            </a:endParaRPr>
          </a:p>
        </p:txBody>
      </p:sp>
      <p:sp>
        <p:nvSpPr>
          <p:cNvPr id="5" name="Espace réservé du numéro de diapositive 4"/>
          <p:cNvSpPr>
            <a:spLocks noGrp="1"/>
          </p:cNvSpPr>
          <p:nvPr>
            <p:ph type="sldNum" sz="quarter" idx="12"/>
          </p:nvPr>
        </p:nvSpPr>
        <p:spPr/>
        <p:txBody>
          <a:bodyPr/>
          <a:lstStyle>
            <a:lvl1pPr>
              <a:defRPr/>
            </a:lvl1pPr>
          </a:lstStyle>
          <a:p>
            <a:fld id="{3D40380F-642D-42F2-8765-53E7FC9FE9DB}" type="slidenum">
              <a:rPr lang="sv-SE">
                <a:solidFill>
                  <a:srgbClr val="000000"/>
                </a:solidFill>
              </a:rPr>
              <a:pPr/>
              <a:t>‹N°›</a:t>
            </a:fld>
            <a:endParaRPr lang="sv-SE">
              <a:solidFill>
                <a:srgbClr val="000000"/>
              </a:solidFill>
            </a:endParaRPr>
          </a:p>
        </p:txBody>
      </p:sp>
    </p:spTree>
    <p:extLst>
      <p:ext uri="{BB962C8B-B14F-4D97-AF65-F5344CB8AC3E}">
        <p14:creationId xmlns:p14="http://schemas.microsoft.com/office/powerpoint/2010/main" val="3905010087"/>
      </p:ext>
    </p:extLst>
  </p:cSld>
  <p:clrMapOvr>
    <a:masterClrMapping/>
  </p:clrMapOvr>
  <mc:AlternateContent xmlns:mc="http://schemas.openxmlformats.org/markup-compatibility/2006">
    <mc:Choice xmlns:p14="http://schemas.microsoft.com/office/powerpoint/2010/main" Requires="p14">
      <p:transition spd="slow" p14:dur="2000" advClick="0" advTm="7000"/>
    </mc:Choice>
    <mc:Fallback>
      <p:transition spd="slow" advClick="0" advTm="7000"/>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lvl1pPr>
              <a:defRPr/>
            </a:lvl1pPr>
          </a:lstStyle>
          <a:p>
            <a:endParaRPr lang="sv-SE">
              <a:solidFill>
                <a:srgbClr val="000000"/>
              </a:solidFill>
            </a:endParaRPr>
          </a:p>
        </p:txBody>
      </p:sp>
      <p:sp>
        <p:nvSpPr>
          <p:cNvPr id="3" name="Espace réservé du pied de page 2"/>
          <p:cNvSpPr>
            <a:spLocks noGrp="1"/>
          </p:cNvSpPr>
          <p:nvPr>
            <p:ph type="ftr" sz="quarter" idx="11"/>
          </p:nvPr>
        </p:nvSpPr>
        <p:spPr/>
        <p:txBody>
          <a:bodyPr/>
          <a:lstStyle>
            <a:lvl1pPr>
              <a:defRPr/>
            </a:lvl1pPr>
          </a:lstStyle>
          <a:p>
            <a:endParaRPr lang="sv-SE">
              <a:solidFill>
                <a:srgbClr val="000000"/>
              </a:solidFill>
            </a:endParaRPr>
          </a:p>
        </p:txBody>
      </p:sp>
      <p:sp>
        <p:nvSpPr>
          <p:cNvPr id="4" name="Espace réservé du numéro de diapositive 3"/>
          <p:cNvSpPr>
            <a:spLocks noGrp="1"/>
          </p:cNvSpPr>
          <p:nvPr>
            <p:ph type="sldNum" sz="quarter" idx="12"/>
          </p:nvPr>
        </p:nvSpPr>
        <p:spPr/>
        <p:txBody>
          <a:bodyPr/>
          <a:lstStyle>
            <a:lvl1pPr>
              <a:defRPr/>
            </a:lvl1pPr>
          </a:lstStyle>
          <a:p>
            <a:fld id="{4A29BCE3-3686-4326-85DE-E3FD001ED827}" type="slidenum">
              <a:rPr lang="sv-SE">
                <a:solidFill>
                  <a:srgbClr val="000000"/>
                </a:solidFill>
              </a:rPr>
              <a:pPr/>
              <a:t>‹N°›</a:t>
            </a:fld>
            <a:endParaRPr lang="sv-SE">
              <a:solidFill>
                <a:srgbClr val="000000"/>
              </a:solidFill>
            </a:endParaRPr>
          </a:p>
        </p:txBody>
      </p:sp>
    </p:spTree>
    <p:extLst>
      <p:ext uri="{BB962C8B-B14F-4D97-AF65-F5344CB8AC3E}">
        <p14:creationId xmlns:p14="http://schemas.microsoft.com/office/powerpoint/2010/main" val="195606423"/>
      </p:ext>
    </p:extLst>
  </p:cSld>
  <p:clrMapOvr>
    <a:masterClrMapping/>
  </p:clrMapOvr>
  <mc:AlternateContent xmlns:mc="http://schemas.openxmlformats.org/markup-compatibility/2006">
    <mc:Choice xmlns:p14="http://schemas.microsoft.com/office/powerpoint/2010/main" Requires="p14">
      <p:transition spd="slow" p14:dur="2000" advClick="0" advTm="7000"/>
    </mc:Choice>
    <mc:Fallback>
      <p:transition spd="slow" advClick="0" advTm="7000"/>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5" y="273051"/>
            <a:ext cx="3008315" cy="1162052"/>
          </a:xfrm>
        </p:spPr>
        <p:txBody>
          <a:bodyPr anchor="b"/>
          <a:lstStyle>
            <a:lvl1pPr algn="l">
              <a:defRPr sz="1451" b="1"/>
            </a:lvl1pPr>
          </a:lstStyle>
          <a:p>
            <a:r>
              <a:rPr lang="fr-FR" smtClean="0"/>
              <a:t>Modifiez le style du titre</a:t>
            </a:r>
            <a:endParaRPr lang="fr-FR"/>
          </a:p>
        </p:txBody>
      </p:sp>
      <p:sp>
        <p:nvSpPr>
          <p:cNvPr id="3" name="Espace réservé du contenu 2"/>
          <p:cNvSpPr>
            <a:spLocks noGrp="1"/>
          </p:cNvSpPr>
          <p:nvPr>
            <p:ph idx="1"/>
          </p:nvPr>
        </p:nvSpPr>
        <p:spPr>
          <a:xfrm>
            <a:off x="3575054" y="273053"/>
            <a:ext cx="5111749" cy="5853114"/>
          </a:xfrm>
        </p:spPr>
        <p:txBody>
          <a:bodyPr/>
          <a:lstStyle>
            <a:lvl1pPr>
              <a:defRPr sz="2280"/>
            </a:lvl1pPr>
            <a:lvl2pPr>
              <a:defRPr sz="2073"/>
            </a:lvl2pPr>
            <a:lvl3pPr>
              <a:defRPr sz="1658"/>
            </a:lvl3pPr>
            <a:lvl4pPr>
              <a:defRPr sz="1451"/>
            </a:lvl4pPr>
            <a:lvl5pPr>
              <a:defRPr sz="1451"/>
            </a:lvl5pPr>
            <a:lvl6pPr>
              <a:defRPr sz="1451"/>
            </a:lvl6pPr>
            <a:lvl7pPr>
              <a:defRPr sz="1451"/>
            </a:lvl7pPr>
            <a:lvl8pPr>
              <a:defRPr sz="1451"/>
            </a:lvl8pPr>
            <a:lvl9pPr>
              <a:defRPr sz="1451"/>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5" y="1435101"/>
            <a:ext cx="3008315" cy="4691063"/>
          </a:xfrm>
        </p:spPr>
        <p:txBody>
          <a:bodyPr/>
          <a:lstStyle>
            <a:lvl1pPr marL="0" indent="0">
              <a:buNone/>
              <a:defRPr sz="1037"/>
            </a:lvl1pPr>
            <a:lvl2pPr marL="329466" indent="0">
              <a:buNone/>
              <a:defRPr sz="933"/>
            </a:lvl2pPr>
            <a:lvl3pPr marL="658929" indent="0">
              <a:buNone/>
              <a:defRPr sz="726"/>
            </a:lvl3pPr>
            <a:lvl4pPr marL="988396" indent="0">
              <a:buNone/>
              <a:defRPr sz="518"/>
            </a:lvl4pPr>
            <a:lvl5pPr marL="1317860" indent="0">
              <a:buNone/>
              <a:defRPr sz="518"/>
            </a:lvl5pPr>
            <a:lvl6pPr marL="1647325" indent="0">
              <a:buNone/>
              <a:defRPr sz="518"/>
            </a:lvl6pPr>
            <a:lvl7pPr marL="1976789" indent="0">
              <a:buNone/>
              <a:defRPr sz="518"/>
            </a:lvl7pPr>
            <a:lvl8pPr marL="2306254" indent="0">
              <a:buNone/>
              <a:defRPr sz="518"/>
            </a:lvl8pPr>
            <a:lvl9pPr marL="2635721" indent="0">
              <a:buNone/>
              <a:defRPr sz="518"/>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lvl1pPr>
              <a:defRPr/>
            </a:lvl1pPr>
          </a:lstStyle>
          <a:p>
            <a:endParaRPr lang="sv-SE">
              <a:solidFill>
                <a:srgbClr val="000000"/>
              </a:solidFill>
            </a:endParaRPr>
          </a:p>
        </p:txBody>
      </p:sp>
      <p:sp>
        <p:nvSpPr>
          <p:cNvPr id="6" name="Espace réservé du pied de page 5"/>
          <p:cNvSpPr>
            <a:spLocks noGrp="1"/>
          </p:cNvSpPr>
          <p:nvPr>
            <p:ph type="ftr" sz="quarter" idx="11"/>
          </p:nvPr>
        </p:nvSpPr>
        <p:spPr/>
        <p:txBody>
          <a:bodyPr/>
          <a:lstStyle>
            <a:lvl1pPr>
              <a:defRPr/>
            </a:lvl1pPr>
          </a:lstStyle>
          <a:p>
            <a:endParaRPr lang="sv-SE">
              <a:solidFill>
                <a:srgbClr val="000000"/>
              </a:solidFill>
            </a:endParaRPr>
          </a:p>
        </p:txBody>
      </p:sp>
      <p:sp>
        <p:nvSpPr>
          <p:cNvPr id="7" name="Espace réservé du numéro de diapositive 6"/>
          <p:cNvSpPr>
            <a:spLocks noGrp="1"/>
          </p:cNvSpPr>
          <p:nvPr>
            <p:ph type="sldNum" sz="quarter" idx="12"/>
          </p:nvPr>
        </p:nvSpPr>
        <p:spPr/>
        <p:txBody>
          <a:bodyPr/>
          <a:lstStyle>
            <a:lvl1pPr>
              <a:defRPr/>
            </a:lvl1pPr>
          </a:lstStyle>
          <a:p>
            <a:fld id="{D065E6E5-5A2C-4EDE-A850-66D947C7AE30}" type="slidenum">
              <a:rPr lang="sv-SE">
                <a:solidFill>
                  <a:srgbClr val="000000"/>
                </a:solidFill>
              </a:rPr>
              <a:pPr/>
              <a:t>‹N°›</a:t>
            </a:fld>
            <a:endParaRPr lang="sv-SE">
              <a:solidFill>
                <a:srgbClr val="000000"/>
              </a:solidFill>
            </a:endParaRPr>
          </a:p>
        </p:txBody>
      </p:sp>
    </p:spTree>
    <p:extLst>
      <p:ext uri="{BB962C8B-B14F-4D97-AF65-F5344CB8AC3E}">
        <p14:creationId xmlns:p14="http://schemas.microsoft.com/office/powerpoint/2010/main" val="1747887418"/>
      </p:ext>
    </p:extLst>
  </p:cSld>
  <p:clrMapOvr>
    <a:masterClrMapping/>
  </p:clrMapOvr>
  <mc:AlternateContent xmlns:mc="http://schemas.openxmlformats.org/markup-compatibility/2006">
    <mc:Choice xmlns:p14="http://schemas.microsoft.com/office/powerpoint/2010/main" Requires="p14">
      <p:transition spd="slow" p14:dur="2000" advClick="0" advTm="7000"/>
    </mc:Choice>
    <mc:Fallback>
      <p:transition spd="slow" advClick="0" advTm="7000"/>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9" y="4800603"/>
            <a:ext cx="5486400" cy="566738"/>
          </a:xfrm>
        </p:spPr>
        <p:txBody>
          <a:bodyPr anchor="b"/>
          <a:lstStyle>
            <a:lvl1pPr algn="l">
              <a:defRPr sz="1451" b="1"/>
            </a:lvl1pPr>
          </a:lstStyle>
          <a:p>
            <a:r>
              <a:rPr lang="fr-FR" smtClean="0"/>
              <a:t>Modifiez le style du titre</a:t>
            </a:r>
            <a:endParaRPr lang="fr-FR"/>
          </a:p>
        </p:txBody>
      </p:sp>
      <p:sp>
        <p:nvSpPr>
          <p:cNvPr id="3" name="Espace réservé pour une image  2"/>
          <p:cNvSpPr>
            <a:spLocks noGrp="1"/>
          </p:cNvSpPr>
          <p:nvPr>
            <p:ph type="pic" idx="1"/>
          </p:nvPr>
        </p:nvSpPr>
        <p:spPr>
          <a:xfrm>
            <a:off x="1792289" y="612779"/>
            <a:ext cx="5486400" cy="4114800"/>
          </a:xfrm>
        </p:spPr>
        <p:txBody>
          <a:bodyPr/>
          <a:lstStyle>
            <a:lvl1pPr marL="0" indent="0">
              <a:buNone/>
              <a:defRPr sz="2280"/>
            </a:lvl1pPr>
            <a:lvl2pPr marL="329466" indent="0">
              <a:buNone/>
              <a:defRPr sz="2073"/>
            </a:lvl2pPr>
            <a:lvl3pPr marL="658929" indent="0">
              <a:buNone/>
              <a:defRPr sz="1658"/>
            </a:lvl3pPr>
            <a:lvl4pPr marL="988396" indent="0">
              <a:buNone/>
              <a:defRPr sz="1451"/>
            </a:lvl4pPr>
            <a:lvl5pPr marL="1317860" indent="0">
              <a:buNone/>
              <a:defRPr sz="1451"/>
            </a:lvl5pPr>
            <a:lvl6pPr marL="1647325" indent="0">
              <a:buNone/>
              <a:defRPr sz="1451"/>
            </a:lvl6pPr>
            <a:lvl7pPr marL="1976789" indent="0">
              <a:buNone/>
              <a:defRPr sz="1451"/>
            </a:lvl7pPr>
            <a:lvl8pPr marL="2306254" indent="0">
              <a:buNone/>
              <a:defRPr sz="1451"/>
            </a:lvl8pPr>
            <a:lvl9pPr marL="2635721" indent="0">
              <a:buNone/>
              <a:defRPr sz="1451"/>
            </a:lvl9pPr>
          </a:lstStyle>
          <a:p>
            <a:r>
              <a:rPr lang="fr-FR" smtClean="0"/>
              <a:t>Cliquez sur l'icône pour ajouter une image</a:t>
            </a:r>
            <a:endParaRPr lang="fr-FR"/>
          </a:p>
        </p:txBody>
      </p:sp>
      <p:sp>
        <p:nvSpPr>
          <p:cNvPr id="4" name="Espace réservé du texte 3"/>
          <p:cNvSpPr>
            <a:spLocks noGrp="1"/>
          </p:cNvSpPr>
          <p:nvPr>
            <p:ph type="body" sz="half" idx="2"/>
          </p:nvPr>
        </p:nvSpPr>
        <p:spPr>
          <a:xfrm>
            <a:off x="1792289" y="5367339"/>
            <a:ext cx="5486400" cy="804862"/>
          </a:xfrm>
        </p:spPr>
        <p:txBody>
          <a:bodyPr/>
          <a:lstStyle>
            <a:lvl1pPr marL="0" indent="0">
              <a:buNone/>
              <a:defRPr sz="1037"/>
            </a:lvl1pPr>
            <a:lvl2pPr marL="329466" indent="0">
              <a:buNone/>
              <a:defRPr sz="933"/>
            </a:lvl2pPr>
            <a:lvl3pPr marL="658929" indent="0">
              <a:buNone/>
              <a:defRPr sz="726"/>
            </a:lvl3pPr>
            <a:lvl4pPr marL="988396" indent="0">
              <a:buNone/>
              <a:defRPr sz="518"/>
            </a:lvl4pPr>
            <a:lvl5pPr marL="1317860" indent="0">
              <a:buNone/>
              <a:defRPr sz="518"/>
            </a:lvl5pPr>
            <a:lvl6pPr marL="1647325" indent="0">
              <a:buNone/>
              <a:defRPr sz="518"/>
            </a:lvl6pPr>
            <a:lvl7pPr marL="1976789" indent="0">
              <a:buNone/>
              <a:defRPr sz="518"/>
            </a:lvl7pPr>
            <a:lvl8pPr marL="2306254" indent="0">
              <a:buNone/>
              <a:defRPr sz="518"/>
            </a:lvl8pPr>
            <a:lvl9pPr marL="2635721" indent="0">
              <a:buNone/>
              <a:defRPr sz="518"/>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lvl1pPr>
              <a:defRPr/>
            </a:lvl1pPr>
          </a:lstStyle>
          <a:p>
            <a:endParaRPr lang="sv-SE">
              <a:solidFill>
                <a:srgbClr val="000000"/>
              </a:solidFill>
            </a:endParaRPr>
          </a:p>
        </p:txBody>
      </p:sp>
      <p:sp>
        <p:nvSpPr>
          <p:cNvPr id="6" name="Espace réservé du pied de page 5"/>
          <p:cNvSpPr>
            <a:spLocks noGrp="1"/>
          </p:cNvSpPr>
          <p:nvPr>
            <p:ph type="ftr" sz="quarter" idx="11"/>
          </p:nvPr>
        </p:nvSpPr>
        <p:spPr/>
        <p:txBody>
          <a:bodyPr/>
          <a:lstStyle>
            <a:lvl1pPr>
              <a:defRPr/>
            </a:lvl1pPr>
          </a:lstStyle>
          <a:p>
            <a:endParaRPr lang="sv-SE">
              <a:solidFill>
                <a:srgbClr val="000000"/>
              </a:solidFill>
            </a:endParaRPr>
          </a:p>
        </p:txBody>
      </p:sp>
      <p:sp>
        <p:nvSpPr>
          <p:cNvPr id="7" name="Espace réservé du numéro de diapositive 6"/>
          <p:cNvSpPr>
            <a:spLocks noGrp="1"/>
          </p:cNvSpPr>
          <p:nvPr>
            <p:ph type="sldNum" sz="quarter" idx="12"/>
          </p:nvPr>
        </p:nvSpPr>
        <p:spPr/>
        <p:txBody>
          <a:bodyPr/>
          <a:lstStyle>
            <a:lvl1pPr>
              <a:defRPr/>
            </a:lvl1pPr>
          </a:lstStyle>
          <a:p>
            <a:fld id="{0CB6E8AE-9E8D-494B-B2CB-D5D70C69C3EE}" type="slidenum">
              <a:rPr lang="sv-SE">
                <a:solidFill>
                  <a:srgbClr val="000000"/>
                </a:solidFill>
              </a:rPr>
              <a:pPr/>
              <a:t>‹N°›</a:t>
            </a:fld>
            <a:endParaRPr lang="sv-SE">
              <a:solidFill>
                <a:srgbClr val="000000"/>
              </a:solidFill>
            </a:endParaRPr>
          </a:p>
        </p:txBody>
      </p:sp>
    </p:spTree>
    <p:extLst>
      <p:ext uri="{BB962C8B-B14F-4D97-AF65-F5344CB8AC3E}">
        <p14:creationId xmlns:p14="http://schemas.microsoft.com/office/powerpoint/2010/main" val="640642436"/>
      </p:ext>
    </p:extLst>
  </p:cSld>
  <p:clrMapOvr>
    <a:masterClrMapping/>
  </p:clrMapOvr>
  <mc:AlternateContent xmlns:mc="http://schemas.openxmlformats.org/markup-compatibility/2006">
    <mc:Choice xmlns:p14="http://schemas.microsoft.com/office/powerpoint/2010/main" Requires="p14">
      <p:transition spd="slow" p14:dur="2000" advClick="0" advTm="7000"/>
    </mc:Choice>
    <mc:Fallback>
      <p:transition spd="slow" advClick="0" advTm="7000"/>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endParaRPr lang="sv-SE">
              <a:solidFill>
                <a:srgbClr val="000000"/>
              </a:solidFill>
            </a:endParaRPr>
          </a:p>
        </p:txBody>
      </p:sp>
      <p:sp>
        <p:nvSpPr>
          <p:cNvPr id="5" name="Espace réservé du pied de page 4"/>
          <p:cNvSpPr>
            <a:spLocks noGrp="1"/>
          </p:cNvSpPr>
          <p:nvPr>
            <p:ph type="ftr" sz="quarter" idx="11"/>
          </p:nvPr>
        </p:nvSpPr>
        <p:spPr/>
        <p:txBody>
          <a:bodyPr/>
          <a:lstStyle>
            <a:lvl1pPr>
              <a:defRPr/>
            </a:lvl1pPr>
          </a:lstStyle>
          <a:p>
            <a:endParaRPr lang="sv-SE">
              <a:solidFill>
                <a:srgbClr val="000000"/>
              </a:solidFill>
            </a:endParaRPr>
          </a:p>
        </p:txBody>
      </p:sp>
      <p:sp>
        <p:nvSpPr>
          <p:cNvPr id="6" name="Espace réservé du numéro de diapositive 5"/>
          <p:cNvSpPr>
            <a:spLocks noGrp="1"/>
          </p:cNvSpPr>
          <p:nvPr>
            <p:ph type="sldNum" sz="quarter" idx="12"/>
          </p:nvPr>
        </p:nvSpPr>
        <p:spPr/>
        <p:txBody>
          <a:bodyPr/>
          <a:lstStyle>
            <a:lvl1pPr>
              <a:defRPr/>
            </a:lvl1pPr>
          </a:lstStyle>
          <a:p>
            <a:fld id="{0DE531E6-F897-4D3F-8D28-52AB2AC96A1A}" type="slidenum">
              <a:rPr lang="sv-SE">
                <a:solidFill>
                  <a:srgbClr val="000000"/>
                </a:solidFill>
              </a:rPr>
              <a:pPr/>
              <a:t>‹N°›</a:t>
            </a:fld>
            <a:endParaRPr lang="sv-SE">
              <a:solidFill>
                <a:srgbClr val="000000"/>
              </a:solidFill>
            </a:endParaRPr>
          </a:p>
        </p:txBody>
      </p:sp>
    </p:spTree>
    <p:extLst>
      <p:ext uri="{BB962C8B-B14F-4D97-AF65-F5344CB8AC3E}">
        <p14:creationId xmlns:p14="http://schemas.microsoft.com/office/powerpoint/2010/main" val="2571112916"/>
      </p:ext>
    </p:extLst>
  </p:cSld>
  <p:clrMapOvr>
    <a:masterClrMapping/>
  </p:clrMapOvr>
  <mc:AlternateContent xmlns:mc="http://schemas.openxmlformats.org/markup-compatibility/2006">
    <mc:Choice xmlns:p14="http://schemas.microsoft.com/office/powerpoint/2010/main" Requires="p14">
      <p:transition spd="slow" p14:dur="2000" advClick="0" advTm="7000"/>
    </mc:Choice>
    <mc:Fallback>
      <p:transition spd="slow" advClick="0" advTm="7000"/>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515104" y="609603"/>
            <a:ext cx="1943100" cy="5486400"/>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685803" y="609603"/>
            <a:ext cx="5676899" cy="5486400"/>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endParaRPr lang="sv-SE">
              <a:solidFill>
                <a:srgbClr val="000000"/>
              </a:solidFill>
            </a:endParaRPr>
          </a:p>
        </p:txBody>
      </p:sp>
      <p:sp>
        <p:nvSpPr>
          <p:cNvPr id="5" name="Espace réservé du pied de page 4"/>
          <p:cNvSpPr>
            <a:spLocks noGrp="1"/>
          </p:cNvSpPr>
          <p:nvPr>
            <p:ph type="ftr" sz="quarter" idx="11"/>
          </p:nvPr>
        </p:nvSpPr>
        <p:spPr/>
        <p:txBody>
          <a:bodyPr/>
          <a:lstStyle>
            <a:lvl1pPr>
              <a:defRPr/>
            </a:lvl1pPr>
          </a:lstStyle>
          <a:p>
            <a:endParaRPr lang="sv-SE">
              <a:solidFill>
                <a:srgbClr val="000000"/>
              </a:solidFill>
            </a:endParaRPr>
          </a:p>
        </p:txBody>
      </p:sp>
      <p:sp>
        <p:nvSpPr>
          <p:cNvPr id="6" name="Espace réservé du numéro de diapositive 5"/>
          <p:cNvSpPr>
            <a:spLocks noGrp="1"/>
          </p:cNvSpPr>
          <p:nvPr>
            <p:ph type="sldNum" sz="quarter" idx="12"/>
          </p:nvPr>
        </p:nvSpPr>
        <p:spPr/>
        <p:txBody>
          <a:bodyPr/>
          <a:lstStyle>
            <a:lvl1pPr>
              <a:defRPr/>
            </a:lvl1pPr>
          </a:lstStyle>
          <a:p>
            <a:fld id="{27DE4828-16C2-44C0-9599-18F117D84E9C}" type="slidenum">
              <a:rPr lang="sv-SE">
                <a:solidFill>
                  <a:srgbClr val="000000"/>
                </a:solidFill>
              </a:rPr>
              <a:pPr/>
              <a:t>‹N°›</a:t>
            </a:fld>
            <a:endParaRPr lang="sv-SE">
              <a:solidFill>
                <a:srgbClr val="000000"/>
              </a:solidFill>
            </a:endParaRPr>
          </a:p>
        </p:txBody>
      </p:sp>
    </p:spTree>
    <p:extLst>
      <p:ext uri="{BB962C8B-B14F-4D97-AF65-F5344CB8AC3E}">
        <p14:creationId xmlns:p14="http://schemas.microsoft.com/office/powerpoint/2010/main" val="3690216397"/>
      </p:ext>
    </p:extLst>
  </p:cSld>
  <p:clrMapOvr>
    <a:masterClrMapping/>
  </p:clrMapOvr>
  <mc:AlternateContent xmlns:mc="http://schemas.openxmlformats.org/markup-compatibility/2006">
    <mc:Choice xmlns:p14="http://schemas.microsoft.com/office/powerpoint/2010/main" Requires="p14">
      <p:transition spd="slow" p14:dur="2000" advClick="0" advTm="7000"/>
    </mc:Choice>
    <mc:Fallback>
      <p:transition spd="slow" advClick="0" advTm="7000"/>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xAndClipArt" preserve="1">
  <p:cSld name="Titre. Texte et image de la bibliothèque">
    <p:spTree>
      <p:nvGrpSpPr>
        <p:cNvPr id="1" name=""/>
        <p:cNvGrpSpPr/>
        <p:nvPr/>
      </p:nvGrpSpPr>
      <p:grpSpPr>
        <a:xfrm>
          <a:off x="0" y="0"/>
          <a:ext cx="0" cy="0"/>
          <a:chOff x="0" y="0"/>
          <a:chExt cx="0" cy="0"/>
        </a:xfrm>
      </p:grpSpPr>
      <p:sp>
        <p:nvSpPr>
          <p:cNvPr id="2" name="Titre 1"/>
          <p:cNvSpPr>
            <a:spLocks noGrp="1"/>
          </p:cNvSpPr>
          <p:nvPr>
            <p:ph type="title"/>
          </p:nvPr>
        </p:nvSpPr>
        <p:spPr>
          <a:xfrm>
            <a:off x="685802" y="609606"/>
            <a:ext cx="7772400" cy="1143001"/>
          </a:xfrm>
        </p:spPr>
        <p:txBody>
          <a:bodyPr/>
          <a:lstStyle/>
          <a:p>
            <a:r>
              <a:rPr lang="fr-FR" smtClean="0"/>
              <a:t>Modifiez le style du titre</a:t>
            </a:r>
            <a:endParaRPr lang="fr-FR"/>
          </a:p>
        </p:txBody>
      </p:sp>
      <p:sp>
        <p:nvSpPr>
          <p:cNvPr id="3" name="Espace réservé du texte 2"/>
          <p:cNvSpPr>
            <a:spLocks noGrp="1"/>
          </p:cNvSpPr>
          <p:nvPr>
            <p:ph type="body" sz="half" idx="1"/>
          </p:nvPr>
        </p:nvSpPr>
        <p:spPr>
          <a:xfrm>
            <a:off x="685806" y="1981204"/>
            <a:ext cx="3810001" cy="4114800"/>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image de la bibliothèque 3"/>
          <p:cNvSpPr>
            <a:spLocks noGrp="1"/>
          </p:cNvSpPr>
          <p:nvPr>
            <p:ph type="clipArt" sz="half" idx="2"/>
          </p:nvPr>
        </p:nvSpPr>
        <p:spPr>
          <a:xfrm>
            <a:off x="4648206" y="1981204"/>
            <a:ext cx="3810001" cy="4114800"/>
          </a:xfrm>
        </p:spPr>
        <p:txBody>
          <a:bodyPr/>
          <a:lstStyle/>
          <a:p>
            <a:r>
              <a:rPr lang="fr-FR" smtClean="0"/>
              <a:t>Cliquez sur l'icône pour ajouter une image de la bibliothèque</a:t>
            </a:r>
            <a:endParaRPr lang="fr-FR"/>
          </a:p>
        </p:txBody>
      </p:sp>
      <p:sp>
        <p:nvSpPr>
          <p:cNvPr id="5" name="Espace réservé de la date 4"/>
          <p:cNvSpPr>
            <a:spLocks noGrp="1"/>
          </p:cNvSpPr>
          <p:nvPr>
            <p:ph type="dt" sz="half" idx="10"/>
          </p:nvPr>
        </p:nvSpPr>
        <p:spPr>
          <a:xfrm>
            <a:off x="685804" y="6248403"/>
            <a:ext cx="1905000" cy="457200"/>
          </a:xfrm>
        </p:spPr>
        <p:txBody>
          <a:bodyPr/>
          <a:lstStyle>
            <a:lvl1pPr>
              <a:defRPr/>
            </a:lvl1pPr>
          </a:lstStyle>
          <a:p>
            <a:endParaRPr lang="sv-SE">
              <a:solidFill>
                <a:srgbClr val="000000"/>
              </a:solidFill>
            </a:endParaRPr>
          </a:p>
        </p:txBody>
      </p:sp>
      <p:sp>
        <p:nvSpPr>
          <p:cNvPr id="6" name="Espace réservé du pied de page 5"/>
          <p:cNvSpPr>
            <a:spLocks noGrp="1"/>
          </p:cNvSpPr>
          <p:nvPr>
            <p:ph type="ftr" sz="quarter" idx="11"/>
          </p:nvPr>
        </p:nvSpPr>
        <p:spPr>
          <a:xfrm>
            <a:off x="3124202" y="6248403"/>
            <a:ext cx="2895602" cy="457200"/>
          </a:xfrm>
        </p:spPr>
        <p:txBody>
          <a:bodyPr/>
          <a:lstStyle>
            <a:lvl1pPr>
              <a:defRPr/>
            </a:lvl1pPr>
          </a:lstStyle>
          <a:p>
            <a:endParaRPr lang="sv-SE">
              <a:solidFill>
                <a:srgbClr val="000000"/>
              </a:solidFill>
            </a:endParaRPr>
          </a:p>
        </p:txBody>
      </p:sp>
      <p:sp>
        <p:nvSpPr>
          <p:cNvPr id="7" name="Espace réservé du numéro de diapositive 6"/>
          <p:cNvSpPr>
            <a:spLocks noGrp="1"/>
          </p:cNvSpPr>
          <p:nvPr>
            <p:ph type="sldNum" sz="quarter" idx="12"/>
          </p:nvPr>
        </p:nvSpPr>
        <p:spPr>
          <a:xfrm>
            <a:off x="6553202" y="6248403"/>
            <a:ext cx="1905000" cy="457200"/>
          </a:xfrm>
        </p:spPr>
        <p:txBody>
          <a:bodyPr/>
          <a:lstStyle>
            <a:lvl1pPr>
              <a:defRPr/>
            </a:lvl1pPr>
          </a:lstStyle>
          <a:p>
            <a:fld id="{3D4E4714-A538-4EE6-A958-98FA44A01B9D}" type="slidenum">
              <a:rPr lang="sv-SE">
                <a:solidFill>
                  <a:srgbClr val="000000"/>
                </a:solidFill>
              </a:rPr>
              <a:pPr/>
              <a:t>‹N°›</a:t>
            </a:fld>
            <a:endParaRPr lang="sv-SE">
              <a:solidFill>
                <a:srgbClr val="000000"/>
              </a:solidFill>
            </a:endParaRPr>
          </a:p>
        </p:txBody>
      </p:sp>
    </p:spTree>
    <p:extLst>
      <p:ext uri="{BB962C8B-B14F-4D97-AF65-F5344CB8AC3E}">
        <p14:creationId xmlns:p14="http://schemas.microsoft.com/office/powerpoint/2010/main" val="1047522671"/>
      </p:ext>
    </p:extLst>
  </p:cSld>
  <p:clrMapOvr>
    <a:masterClrMapping/>
  </p:clrMapOvr>
  <mc:AlternateContent xmlns:mc="http://schemas.openxmlformats.org/markup-compatibility/2006">
    <mc:Choice xmlns:p14="http://schemas.microsoft.com/office/powerpoint/2010/main" Requires="p14">
      <p:transition spd="slow" p14:dur="2000" advClick="0" advTm="7000"/>
    </mc:Choice>
    <mc:Fallback>
      <p:transition spd="slow" advClick="0" advTm="7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8866C7-D4E0-4945-B4E7-E7227D5FB735}" type="datetimeFigureOut">
              <a:rPr lang="fr-FR" smtClean="0"/>
              <a:pPr/>
              <a:t>04/11/2013</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440052-FC77-47CC-9280-DBE0928838AA}"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2" y="609606"/>
            <a:ext cx="7772400" cy="1143001"/>
          </a:xfrm>
          <a:prstGeom prst="rect">
            <a:avLst/>
          </a:prstGeom>
          <a:noFill/>
          <a:ln w="9525">
            <a:noFill/>
            <a:miter lim="800000"/>
            <a:headEnd/>
            <a:tailEnd/>
          </a:ln>
          <a:effectLst/>
        </p:spPr>
        <p:txBody>
          <a:bodyPr vert="horz" wrap="square" lIns="63573" tIns="31786" rIns="63573" bIns="31786" numCol="1" anchor="ctr" anchorCtr="0" compatLnSpc="1">
            <a:prstTxWarp prst="textNoShape">
              <a:avLst/>
            </a:prstTxWarp>
          </a:bodyPr>
          <a:lstStyle/>
          <a:p>
            <a:pPr lvl="0"/>
            <a:r>
              <a:rPr lang="sv-SE" smtClean="0"/>
              <a:t>Klicka här för att ändra format på bakgrundsrubriken</a:t>
            </a:r>
          </a:p>
        </p:txBody>
      </p:sp>
      <p:sp>
        <p:nvSpPr>
          <p:cNvPr id="1027" name="Rectangle 3"/>
          <p:cNvSpPr>
            <a:spLocks noGrp="1" noChangeArrowheads="1"/>
          </p:cNvSpPr>
          <p:nvPr>
            <p:ph type="body" idx="1"/>
          </p:nvPr>
        </p:nvSpPr>
        <p:spPr bwMode="auto">
          <a:xfrm>
            <a:off x="685802" y="1981204"/>
            <a:ext cx="7772400" cy="4114800"/>
          </a:xfrm>
          <a:prstGeom prst="rect">
            <a:avLst/>
          </a:prstGeom>
          <a:noFill/>
          <a:ln w="9525">
            <a:noFill/>
            <a:miter lim="800000"/>
            <a:headEnd/>
            <a:tailEnd/>
          </a:ln>
          <a:effectLst/>
        </p:spPr>
        <p:txBody>
          <a:bodyPr vert="horz" wrap="square" lIns="63573" tIns="31786" rIns="63573" bIns="31786" numCol="1" anchor="t" anchorCtr="0" compatLnSpc="1">
            <a:prstTxWarp prst="textNoShape">
              <a:avLst/>
            </a:prstTxWarp>
          </a:body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p>
        </p:txBody>
      </p:sp>
      <p:sp>
        <p:nvSpPr>
          <p:cNvPr id="1028" name="Rectangle 4"/>
          <p:cNvSpPr>
            <a:spLocks noGrp="1" noChangeArrowheads="1"/>
          </p:cNvSpPr>
          <p:nvPr>
            <p:ph type="dt" sz="half" idx="2"/>
          </p:nvPr>
        </p:nvSpPr>
        <p:spPr bwMode="auto">
          <a:xfrm>
            <a:off x="685804" y="6248403"/>
            <a:ext cx="1905000" cy="457200"/>
          </a:xfrm>
          <a:prstGeom prst="rect">
            <a:avLst/>
          </a:prstGeom>
          <a:noFill/>
          <a:ln w="9525">
            <a:noFill/>
            <a:miter lim="800000"/>
            <a:headEnd/>
            <a:tailEnd/>
          </a:ln>
          <a:effectLst/>
        </p:spPr>
        <p:txBody>
          <a:bodyPr vert="horz" wrap="square" lIns="63573" tIns="31786" rIns="63573" bIns="31786" numCol="1" anchor="t" anchorCtr="0" compatLnSpc="1">
            <a:prstTxWarp prst="textNoShape">
              <a:avLst/>
            </a:prstTxWarp>
          </a:bodyPr>
          <a:lstStyle>
            <a:lvl1pPr>
              <a:defRPr sz="1037"/>
            </a:lvl1pPr>
          </a:lstStyle>
          <a:p>
            <a:pPr defTabSz="813594" fontAlgn="base">
              <a:spcBef>
                <a:spcPct val="0"/>
              </a:spcBef>
              <a:spcAft>
                <a:spcPct val="0"/>
              </a:spcAft>
            </a:pPr>
            <a:endParaRPr lang="sv-SE">
              <a:solidFill>
                <a:srgbClr val="000000"/>
              </a:solidFill>
            </a:endParaRPr>
          </a:p>
        </p:txBody>
      </p:sp>
      <p:sp>
        <p:nvSpPr>
          <p:cNvPr id="1029" name="Rectangle 5"/>
          <p:cNvSpPr>
            <a:spLocks noGrp="1" noChangeArrowheads="1"/>
          </p:cNvSpPr>
          <p:nvPr>
            <p:ph type="ftr" sz="quarter" idx="3"/>
          </p:nvPr>
        </p:nvSpPr>
        <p:spPr bwMode="auto">
          <a:xfrm>
            <a:off x="3124202" y="6248403"/>
            <a:ext cx="2895602" cy="457200"/>
          </a:xfrm>
          <a:prstGeom prst="rect">
            <a:avLst/>
          </a:prstGeom>
          <a:noFill/>
          <a:ln w="9525">
            <a:noFill/>
            <a:miter lim="800000"/>
            <a:headEnd/>
            <a:tailEnd/>
          </a:ln>
          <a:effectLst/>
        </p:spPr>
        <p:txBody>
          <a:bodyPr vert="horz" wrap="square" lIns="63573" tIns="31786" rIns="63573" bIns="31786" numCol="1" anchor="t" anchorCtr="0" compatLnSpc="1">
            <a:prstTxWarp prst="textNoShape">
              <a:avLst/>
            </a:prstTxWarp>
          </a:bodyPr>
          <a:lstStyle>
            <a:lvl1pPr algn="ctr">
              <a:defRPr sz="1037"/>
            </a:lvl1pPr>
          </a:lstStyle>
          <a:p>
            <a:pPr defTabSz="813594" fontAlgn="base">
              <a:spcBef>
                <a:spcPct val="0"/>
              </a:spcBef>
              <a:spcAft>
                <a:spcPct val="0"/>
              </a:spcAft>
            </a:pPr>
            <a:endParaRPr lang="sv-SE">
              <a:solidFill>
                <a:srgbClr val="000000"/>
              </a:solidFill>
            </a:endParaRPr>
          </a:p>
        </p:txBody>
      </p:sp>
      <p:sp>
        <p:nvSpPr>
          <p:cNvPr id="1030" name="Rectangle 6"/>
          <p:cNvSpPr>
            <a:spLocks noGrp="1" noChangeArrowheads="1"/>
          </p:cNvSpPr>
          <p:nvPr>
            <p:ph type="sldNum" sz="quarter" idx="4"/>
          </p:nvPr>
        </p:nvSpPr>
        <p:spPr bwMode="auto">
          <a:xfrm>
            <a:off x="6553202" y="6248403"/>
            <a:ext cx="1905000" cy="457200"/>
          </a:xfrm>
          <a:prstGeom prst="rect">
            <a:avLst/>
          </a:prstGeom>
          <a:noFill/>
          <a:ln w="9525">
            <a:noFill/>
            <a:miter lim="800000"/>
            <a:headEnd/>
            <a:tailEnd/>
          </a:ln>
          <a:effectLst/>
        </p:spPr>
        <p:txBody>
          <a:bodyPr vert="horz" wrap="square" lIns="63573" tIns="31786" rIns="63573" bIns="31786" numCol="1" anchor="t" anchorCtr="0" compatLnSpc="1">
            <a:prstTxWarp prst="textNoShape">
              <a:avLst/>
            </a:prstTxWarp>
          </a:bodyPr>
          <a:lstStyle>
            <a:lvl1pPr algn="r">
              <a:defRPr sz="1037"/>
            </a:lvl1pPr>
          </a:lstStyle>
          <a:p>
            <a:pPr defTabSz="813594" fontAlgn="base">
              <a:spcBef>
                <a:spcPct val="0"/>
              </a:spcBef>
              <a:spcAft>
                <a:spcPct val="0"/>
              </a:spcAft>
            </a:pPr>
            <a:fld id="{3AAAEE86-559B-4B8D-951A-4112B333DA65}" type="slidenum">
              <a:rPr lang="sv-SE" smtClean="0">
                <a:solidFill>
                  <a:srgbClr val="000000"/>
                </a:solidFill>
              </a:rPr>
              <a:pPr defTabSz="813594" fontAlgn="base">
                <a:spcBef>
                  <a:spcPct val="0"/>
                </a:spcBef>
                <a:spcAft>
                  <a:spcPct val="0"/>
                </a:spcAft>
              </a:pPr>
              <a:t>‹N°›</a:t>
            </a:fld>
            <a:endParaRPr lang="sv-SE">
              <a:solidFill>
                <a:srgbClr val="000000"/>
              </a:solidFill>
            </a:endParaRPr>
          </a:p>
        </p:txBody>
      </p:sp>
    </p:spTree>
    <p:extLst>
      <p:ext uri="{BB962C8B-B14F-4D97-AF65-F5344CB8AC3E}">
        <p14:creationId xmlns:p14="http://schemas.microsoft.com/office/powerpoint/2010/main" val="8845758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mc:AlternateContent xmlns:mc="http://schemas.openxmlformats.org/markup-compatibility/2006">
    <mc:Choice xmlns:p14="http://schemas.microsoft.com/office/powerpoint/2010/main" Requires="p14">
      <p:transition spd="slow" p14:dur="2000" advClick="0" advTm="7000"/>
    </mc:Choice>
    <mc:Fallback>
      <p:transition spd="slow" advClick="0" advTm="7000"/>
    </mc:Fallback>
  </mc:AlternateContent>
  <p:txStyles>
    <p:titleStyle>
      <a:lvl1pPr algn="ctr" rtl="0" eaLnBrk="1" fontAlgn="base" hangingPunct="1">
        <a:spcBef>
          <a:spcPct val="0"/>
        </a:spcBef>
        <a:spcAft>
          <a:spcPct val="0"/>
        </a:spcAft>
        <a:defRPr sz="3213">
          <a:solidFill>
            <a:schemeClr val="tx2"/>
          </a:solidFill>
          <a:latin typeface="+mj-lt"/>
          <a:ea typeface="+mj-ea"/>
          <a:cs typeface="+mj-cs"/>
        </a:defRPr>
      </a:lvl1pPr>
      <a:lvl2pPr algn="ctr" rtl="0" eaLnBrk="1" fontAlgn="base" hangingPunct="1">
        <a:spcBef>
          <a:spcPct val="0"/>
        </a:spcBef>
        <a:spcAft>
          <a:spcPct val="0"/>
        </a:spcAft>
        <a:defRPr sz="3213">
          <a:solidFill>
            <a:schemeClr val="tx2"/>
          </a:solidFill>
          <a:latin typeface="Times New Roman" pitchFamily="18" charset="0"/>
        </a:defRPr>
      </a:lvl2pPr>
      <a:lvl3pPr algn="ctr" rtl="0" eaLnBrk="1" fontAlgn="base" hangingPunct="1">
        <a:spcBef>
          <a:spcPct val="0"/>
        </a:spcBef>
        <a:spcAft>
          <a:spcPct val="0"/>
        </a:spcAft>
        <a:defRPr sz="3213">
          <a:solidFill>
            <a:schemeClr val="tx2"/>
          </a:solidFill>
          <a:latin typeface="Times New Roman" pitchFamily="18" charset="0"/>
        </a:defRPr>
      </a:lvl3pPr>
      <a:lvl4pPr algn="ctr" rtl="0" eaLnBrk="1" fontAlgn="base" hangingPunct="1">
        <a:spcBef>
          <a:spcPct val="0"/>
        </a:spcBef>
        <a:spcAft>
          <a:spcPct val="0"/>
        </a:spcAft>
        <a:defRPr sz="3213">
          <a:solidFill>
            <a:schemeClr val="tx2"/>
          </a:solidFill>
          <a:latin typeface="Times New Roman" pitchFamily="18" charset="0"/>
        </a:defRPr>
      </a:lvl4pPr>
      <a:lvl5pPr algn="ctr" rtl="0" eaLnBrk="1" fontAlgn="base" hangingPunct="1">
        <a:spcBef>
          <a:spcPct val="0"/>
        </a:spcBef>
        <a:spcAft>
          <a:spcPct val="0"/>
        </a:spcAft>
        <a:defRPr sz="3213">
          <a:solidFill>
            <a:schemeClr val="tx2"/>
          </a:solidFill>
          <a:latin typeface="Times New Roman" pitchFamily="18" charset="0"/>
        </a:defRPr>
      </a:lvl5pPr>
      <a:lvl6pPr marL="329466" algn="ctr" rtl="0" eaLnBrk="1" fontAlgn="base" hangingPunct="1">
        <a:spcBef>
          <a:spcPct val="0"/>
        </a:spcBef>
        <a:spcAft>
          <a:spcPct val="0"/>
        </a:spcAft>
        <a:defRPr sz="3213">
          <a:solidFill>
            <a:schemeClr val="tx2"/>
          </a:solidFill>
          <a:latin typeface="Times New Roman" pitchFamily="18" charset="0"/>
        </a:defRPr>
      </a:lvl6pPr>
      <a:lvl7pPr marL="658929" algn="ctr" rtl="0" eaLnBrk="1" fontAlgn="base" hangingPunct="1">
        <a:spcBef>
          <a:spcPct val="0"/>
        </a:spcBef>
        <a:spcAft>
          <a:spcPct val="0"/>
        </a:spcAft>
        <a:defRPr sz="3213">
          <a:solidFill>
            <a:schemeClr val="tx2"/>
          </a:solidFill>
          <a:latin typeface="Times New Roman" pitchFamily="18" charset="0"/>
        </a:defRPr>
      </a:lvl7pPr>
      <a:lvl8pPr marL="988396" algn="ctr" rtl="0" eaLnBrk="1" fontAlgn="base" hangingPunct="1">
        <a:spcBef>
          <a:spcPct val="0"/>
        </a:spcBef>
        <a:spcAft>
          <a:spcPct val="0"/>
        </a:spcAft>
        <a:defRPr sz="3213">
          <a:solidFill>
            <a:schemeClr val="tx2"/>
          </a:solidFill>
          <a:latin typeface="Times New Roman" pitchFamily="18" charset="0"/>
        </a:defRPr>
      </a:lvl8pPr>
      <a:lvl9pPr marL="1317860" algn="ctr" rtl="0" eaLnBrk="1" fontAlgn="base" hangingPunct="1">
        <a:spcBef>
          <a:spcPct val="0"/>
        </a:spcBef>
        <a:spcAft>
          <a:spcPct val="0"/>
        </a:spcAft>
        <a:defRPr sz="3213">
          <a:solidFill>
            <a:schemeClr val="tx2"/>
          </a:solidFill>
          <a:latin typeface="Times New Roman" pitchFamily="18" charset="0"/>
        </a:defRPr>
      </a:lvl9pPr>
    </p:titleStyle>
    <p:bodyStyle>
      <a:lvl1pPr marL="247098" indent="-247098" algn="l" rtl="0" eaLnBrk="1" fontAlgn="base" hangingPunct="1">
        <a:spcBef>
          <a:spcPct val="20000"/>
        </a:spcBef>
        <a:spcAft>
          <a:spcPct val="0"/>
        </a:spcAft>
        <a:buChar char="•"/>
        <a:defRPr sz="2280">
          <a:solidFill>
            <a:schemeClr val="tx1"/>
          </a:solidFill>
          <a:latin typeface="+mn-lt"/>
          <a:ea typeface="+mn-ea"/>
          <a:cs typeface="+mn-cs"/>
        </a:defRPr>
      </a:lvl1pPr>
      <a:lvl2pPr marL="535381" indent="-205915" algn="l" rtl="0" eaLnBrk="1" fontAlgn="base" hangingPunct="1">
        <a:spcBef>
          <a:spcPct val="20000"/>
        </a:spcBef>
        <a:spcAft>
          <a:spcPct val="0"/>
        </a:spcAft>
        <a:buChar char="–"/>
        <a:defRPr sz="2073">
          <a:solidFill>
            <a:schemeClr val="tx1"/>
          </a:solidFill>
          <a:latin typeface="+mn-lt"/>
        </a:defRPr>
      </a:lvl2pPr>
      <a:lvl3pPr marL="823663" indent="-164732" algn="l" rtl="0" eaLnBrk="1" fontAlgn="base" hangingPunct="1">
        <a:spcBef>
          <a:spcPct val="20000"/>
        </a:spcBef>
        <a:spcAft>
          <a:spcPct val="0"/>
        </a:spcAft>
        <a:buChar char="•"/>
        <a:defRPr sz="1658">
          <a:solidFill>
            <a:schemeClr val="tx1"/>
          </a:solidFill>
          <a:latin typeface="+mn-lt"/>
        </a:defRPr>
      </a:lvl3pPr>
      <a:lvl4pPr marL="1153129" indent="-164732" algn="l" rtl="0" eaLnBrk="1" fontAlgn="base" hangingPunct="1">
        <a:spcBef>
          <a:spcPct val="20000"/>
        </a:spcBef>
        <a:spcAft>
          <a:spcPct val="0"/>
        </a:spcAft>
        <a:buChar char="–"/>
        <a:defRPr sz="1451">
          <a:solidFill>
            <a:schemeClr val="tx1"/>
          </a:solidFill>
          <a:latin typeface="+mn-lt"/>
        </a:defRPr>
      </a:lvl4pPr>
      <a:lvl5pPr marL="1482592" indent="-164732" algn="l" rtl="0" eaLnBrk="1" fontAlgn="base" hangingPunct="1">
        <a:spcBef>
          <a:spcPct val="20000"/>
        </a:spcBef>
        <a:spcAft>
          <a:spcPct val="0"/>
        </a:spcAft>
        <a:buChar char="»"/>
        <a:defRPr sz="1451">
          <a:solidFill>
            <a:schemeClr val="tx1"/>
          </a:solidFill>
          <a:latin typeface="+mn-lt"/>
        </a:defRPr>
      </a:lvl5pPr>
      <a:lvl6pPr marL="1812058" indent="-164732" algn="l" rtl="0" eaLnBrk="1" fontAlgn="base" hangingPunct="1">
        <a:spcBef>
          <a:spcPct val="20000"/>
        </a:spcBef>
        <a:spcAft>
          <a:spcPct val="0"/>
        </a:spcAft>
        <a:buChar char="»"/>
        <a:defRPr sz="1451">
          <a:solidFill>
            <a:schemeClr val="tx1"/>
          </a:solidFill>
          <a:latin typeface="+mn-lt"/>
        </a:defRPr>
      </a:lvl6pPr>
      <a:lvl7pPr marL="2141522" indent="-164732" algn="l" rtl="0" eaLnBrk="1" fontAlgn="base" hangingPunct="1">
        <a:spcBef>
          <a:spcPct val="20000"/>
        </a:spcBef>
        <a:spcAft>
          <a:spcPct val="0"/>
        </a:spcAft>
        <a:buChar char="»"/>
        <a:defRPr sz="1451">
          <a:solidFill>
            <a:schemeClr val="tx1"/>
          </a:solidFill>
          <a:latin typeface="+mn-lt"/>
        </a:defRPr>
      </a:lvl7pPr>
      <a:lvl8pPr marL="2470987" indent="-164732" algn="l" rtl="0" eaLnBrk="1" fontAlgn="base" hangingPunct="1">
        <a:spcBef>
          <a:spcPct val="20000"/>
        </a:spcBef>
        <a:spcAft>
          <a:spcPct val="0"/>
        </a:spcAft>
        <a:buChar char="»"/>
        <a:defRPr sz="1451">
          <a:solidFill>
            <a:schemeClr val="tx1"/>
          </a:solidFill>
          <a:latin typeface="+mn-lt"/>
        </a:defRPr>
      </a:lvl8pPr>
      <a:lvl9pPr marL="2800452" indent="-164732" algn="l" rtl="0" eaLnBrk="1" fontAlgn="base" hangingPunct="1">
        <a:spcBef>
          <a:spcPct val="20000"/>
        </a:spcBef>
        <a:spcAft>
          <a:spcPct val="0"/>
        </a:spcAft>
        <a:buChar char="»"/>
        <a:defRPr sz="1451">
          <a:solidFill>
            <a:schemeClr val="tx1"/>
          </a:solidFill>
          <a:latin typeface="+mn-lt"/>
        </a:defRPr>
      </a:lvl9pPr>
    </p:bodyStyle>
    <p:otherStyle>
      <a:defPPr>
        <a:defRPr lang="fr-FR"/>
      </a:defPPr>
      <a:lvl1pPr marL="0" algn="l" defTabSz="658929" rtl="0" eaLnBrk="1" latinLnBrk="0" hangingPunct="1">
        <a:defRPr sz="1347" kern="1200">
          <a:solidFill>
            <a:schemeClr val="tx1"/>
          </a:solidFill>
          <a:latin typeface="+mn-lt"/>
          <a:ea typeface="+mn-ea"/>
          <a:cs typeface="+mn-cs"/>
        </a:defRPr>
      </a:lvl1pPr>
      <a:lvl2pPr marL="329466" algn="l" defTabSz="658929" rtl="0" eaLnBrk="1" latinLnBrk="0" hangingPunct="1">
        <a:defRPr sz="1347" kern="1200">
          <a:solidFill>
            <a:schemeClr val="tx1"/>
          </a:solidFill>
          <a:latin typeface="+mn-lt"/>
          <a:ea typeface="+mn-ea"/>
          <a:cs typeface="+mn-cs"/>
        </a:defRPr>
      </a:lvl2pPr>
      <a:lvl3pPr marL="658929" algn="l" defTabSz="658929" rtl="0" eaLnBrk="1" latinLnBrk="0" hangingPunct="1">
        <a:defRPr sz="1347" kern="1200">
          <a:solidFill>
            <a:schemeClr val="tx1"/>
          </a:solidFill>
          <a:latin typeface="+mn-lt"/>
          <a:ea typeface="+mn-ea"/>
          <a:cs typeface="+mn-cs"/>
        </a:defRPr>
      </a:lvl3pPr>
      <a:lvl4pPr marL="988396" algn="l" defTabSz="658929" rtl="0" eaLnBrk="1" latinLnBrk="0" hangingPunct="1">
        <a:defRPr sz="1347" kern="1200">
          <a:solidFill>
            <a:schemeClr val="tx1"/>
          </a:solidFill>
          <a:latin typeface="+mn-lt"/>
          <a:ea typeface="+mn-ea"/>
          <a:cs typeface="+mn-cs"/>
        </a:defRPr>
      </a:lvl4pPr>
      <a:lvl5pPr marL="1317860" algn="l" defTabSz="658929" rtl="0" eaLnBrk="1" latinLnBrk="0" hangingPunct="1">
        <a:defRPr sz="1347" kern="1200">
          <a:solidFill>
            <a:schemeClr val="tx1"/>
          </a:solidFill>
          <a:latin typeface="+mn-lt"/>
          <a:ea typeface="+mn-ea"/>
          <a:cs typeface="+mn-cs"/>
        </a:defRPr>
      </a:lvl5pPr>
      <a:lvl6pPr marL="1647325" algn="l" defTabSz="658929" rtl="0" eaLnBrk="1" latinLnBrk="0" hangingPunct="1">
        <a:defRPr sz="1347" kern="1200">
          <a:solidFill>
            <a:schemeClr val="tx1"/>
          </a:solidFill>
          <a:latin typeface="+mn-lt"/>
          <a:ea typeface="+mn-ea"/>
          <a:cs typeface="+mn-cs"/>
        </a:defRPr>
      </a:lvl6pPr>
      <a:lvl7pPr marL="1976789" algn="l" defTabSz="658929" rtl="0" eaLnBrk="1" latinLnBrk="0" hangingPunct="1">
        <a:defRPr sz="1347" kern="1200">
          <a:solidFill>
            <a:schemeClr val="tx1"/>
          </a:solidFill>
          <a:latin typeface="+mn-lt"/>
          <a:ea typeface="+mn-ea"/>
          <a:cs typeface="+mn-cs"/>
        </a:defRPr>
      </a:lvl7pPr>
      <a:lvl8pPr marL="2306254" algn="l" defTabSz="658929" rtl="0" eaLnBrk="1" latinLnBrk="0" hangingPunct="1">
        <a:defRPr sz="1347" kern="1200">
          <a:solidFill>
            <a:schemeClr val="tx1"/>
          </a:solidFill>
          <a:latin typeface="+mn-lt"/>
          <a:ea typeface="+mn-ea"/>
          <a:cs typeface="+mn-cs"/>
        </a:defRPr>
      </a:lvl8pPr>
      <a:lvl9pPr marL="2635721" algn="l" defTabSz="658929" rtl="0" eaLnBrk="1" latinLnBrk="0" hangingPunct="1">
        <a:defRPr sz="134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2.jpg"/><Relationship Id="rId7" Type="http://schemas.openxmlformats.org/officeDocument/2006/relationships/image" Target="../media/image5.gif"/><Relationship Id="rId2" Type="http://schemas.openxmlformats.org/officeDocument/2006/relationships/image" Target="../media/image1.jpg"/><Relationship Id="rId1" Type="http://schemas.openxmlformats.org/officeDocument/2006/relationships/slideLayout" Target="../slideLayouts/slideLayout18.xml"/><Relationship Id="rId6" Type="http://schemas.openxmlformats.org/officeDocument/2006/relationships/image" Target="../media/image4.gif"/><Relationship Id="rId5" Type="http://schemas.openxmlformats.org/officeDocument/2006/relationships/image" Target="../media/image3.jpg"/><Relationship Id="rId4" Type="http://schemas.openxmlformats.org/officeDocument/2006/relationships/hyperlink" Target="https://sites.google.com/site/diaporamascarmine/" TargetMode="Externa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audio" Target="../media/audio1.wav"/><Relationship Id="rId5" Type="http://schemas.openxmlformats.org/officeDocument/2006/relationships/image" Target="../media/image8.png"/><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27.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2" name="Ellipse 1"/>
          <p:cNvSpPr/>
          <p:nvPr/>
        </p:nvSpPr>
        <p:spPr>
          <a:xfrm>
            <a:off x="2449184" y="2247111"/>
            <a:ext cx="4245637" cy="2363784"/>
          </a:xfrm>
          <a:prstGeom prst="ellips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361" tIns="40681" rIns="81361" bIns="40681" rtlCol="0" anchor="ctr"/>
          <a:lstStyle/>
          <a:p>
            <a:pPr algn="ctr" defTabSz="813594"/>
            <a:endParaRPr lang="fr-FR" sz="1555">
              <a:solidFill>
                <a:srgbClr val="FFFFFF"/>
              </a:solidFill>
            </a:endParaRPr>
          </a:p>
        </p:txBody>
      </p:sp>
      <p:sp>
        <p:nvSpPr>
          <p:cNvPr id="3" name="Bouée 2">
            <a:hlinkClick r:id="rId4"/>
          </p:cNvPr>
          <p:cNvSpPr/>
          <p:nvPr/>
        </p:nvSpPr>
        <p:spPr>
          <a:xfrm>
            <a:off x="326363" y="897760"/>
            <a:ext cx="8491274" cy="5062485"/>
          </a:xfrm>
          <a:prstGeom prst="donut">
            <a:avLst>
              <a:gd name="adj" fmla="val 9421"/>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361" tIns="40681" rIns="81361" bIns="40681" rtlCol="0" anchor="ctr"/>
          <a:lstStyle/>
          <a:p>
            <a:pPr algn="ctr" defTabSz="813594"/>
            <a:endParaRPr lang="fr-FR" sz="1555">
              <a:solidFill>
                <a:srgbClr val="000000"/>
              </a:solidFill>
            </a:endParaRPr>
          </a:p>
        </p:txBody>
      </p:sp>
      <p:sp>
        <p:nvSpPr>
          <p:cNvPr id="4" name="ZoneTexte 3">
            <a:hlinkClick r:id="rId4"/>
          </p:cNvPr>
          <p:cNvSpPr txBox="1"/>
          <p:nvPr/>
        </p:nvSpPr>
        <p:spPr>
          <a:xfrm>
            <a:off x="1550001" y="1146760"/>
            <a:ext cx="6100180" cy="4185230"/>
          </a:xfrm>
          <a:prstGeom prst="rect">
            <a:avLst/>
          </a:prstGeom>
          <a:noFill/>
        </p:spPr>
        <p:txBody>
          <a:bodyPr spcFirstLastPara="1" wrap="square" lIns="81361" tIns="40681" rIns="81361" bIns="40681" numCol="1" rtlCol="0">
            <a:prstTxWarp prst="textArchUp">
              <a:avLst>
                <a:gd name="adj" fmla="val 11581623"/>
              </a:avLst>
            </a:prstTxWarp>
            <a:spAutoFit/>
            <a:scene3d>
              <a:camera prst="orthographicFront"/>
              <a:lightRig rig="threePt" dir="t"/>
            </a:scene3d>
            <a:sp3d extrusionH="57150">
              <a:bevelT w="38100" h="38100" prst="angle"/>
            </a:sp3d>
          </a:bodyPr>
          <a:lstStyle/>
          <a:p>
            <a:pPr algn="ctr" defTabSz="813594"/>
            <a:r>
              <a:rPr lang="fr-FR" sz="4353" dirty="0">
                <a:ln w="18415" cmpd="sng">
                  <a:solidFill>
                    <a:srgbClr val="FFFFFF"/>
                  </a:solidFill>
                  <a:prstDash val="solid"/>
                </a:ln>
                <a:solidFill>
                  <a:srgbClr val="CC9900"/>
                </a:solidFill>
                <a:effectLst>
                  <a:innerShdw blurRad="63500" dist="50800" dir="13500000">
                    <a:prstClr val="black">
                      <a:alpha val="50000"/>
                    </a:prstClr>
                  </a:innerShdw>
                </a:effectLst>
                <a:latin typeface="Old English Text MT" pitchFamily="66" charset="0"/>
                <a:ea typeface="BatangChe" pitchFamily="49" charset="-127"/>
              </a:rPr>
              <a:t>diaporamas</a:t>
            </a:r>
          </a:p>
        </p:txBody>
      </p:sp>
      <p:sp>
        <p:nvSpPr>
          <p:cNvPr id="5" name="ZoneTexte 4">
            <a:hlinkClick r:id="rId4"/>
          </p:cNvPr>
          <p:cNvSpPr txBox="1"/>
          <p:nvPr/>
        </p:nvSpPr>
        <p:spPr>
          <a:xfrm>
            <a:off x="1465238" y="1702643"/>
            <a:ext cx="6100180" cy="4083892"/>
          </a:xfrm>
          <a:prstGeom prst="rect">
            <a:avLst/>
          </a:prstGeom>
          <a:noFill/>
        </p:spPr>
        <p:txBody>
          <a:bodyPr spcFirstLastPara="1" wrap="square" lIns="81361" tIns="40681" rIns="81361" bIns="40681" numCol="1" rtlCol="0">
            <a:prstTxWarp prst="textArchDown">
              <a:avLst/>
            </a:prstTxWarp>
            <a:spAutoFit/>
            <a:scene3d>
              <a:camera prst="orthographicFront"/>
              <a:lightRig rig="threePt" dir="t"/>
            </a:scene3d>
            <a:sp3d extrusionH="57150">
              <a:bevelT w="38100" h="38100" prst="angle"/>
            </a:sp3d>
          </a:bodyPr>
          <a:lstStyle/>
          <a:p>
            <a:pPr algn="ctr" defTabSz="813594"/>
            <a:r>
              <a:rPr lang="fr-FR" sz="4353" dirty="0">
                <a:ln w="18415" cmpd="sng">
                  <a:solidFill>
                    <a:srgbClr val="FFFFFF"/>
                  </a:solidFill>
                  <a:prstDash val="solid"/>
                </a:ln>
                <a:solidFill>
                  <a:srgbClr val="CC9900"/>
                </a:solidFill>
                <a:effectLst>
                  <a:innerShdw blurRad="63500" dist="50800" dir="13500000">
                    <a:prstClr val="black">
                      <a:alpha val="50000"/>
                    </a:prstClr>
                  </a:innerShdw>
                </a:effectLst>
                <a:latin typeface="Old English Text MT" pitchFamily="66" charset="0"/>
                <a:ea typeface="BatangChe" pitchFamily="49" charset="-127"/>
              </a:rPr>
              <a:t>carminé</a:t>
            </a:r>
          </a:p>
        </p:txBody>
      </p:sp>
      <p:pic>
        <p:nvPicPr>
          <p:cNvPr id="6" name="Imag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388866" y="3040285"/>
            <a:ext cx="366884" cy="397405"/>
          </a:xfrm>
          <a:prstGeom prst="rect">
            <a:avLst/>
          </a:prstGeom>
        </p:spPr>
      </p:pic>
      <p:pic>
        <p:nvPicPr>
          <p:cNvPr id="7" name="Imag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43615" y="3040673"/>
            <a:ext cx="366884" cy="397405"/>
          </a:xfrm>
          <a:prstGeom prst="rect">
            <a:avLst/>
          </a:prstGeom>
        </p:spPr>
      </p:pic>
      <p:pic>
        <p:nvPicPr>
          <p:cNvPr id="8" name="Image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292522" y="4936595"/>
            <a:ext cx="238527" cy="258371"/>
          </a:xfrm>
          <a:prstGeom prst="rect">
            <a:avLst/>
          </a:prstGeom>
        </p:spPr>
      </p:pic>
      <p:pic>
        <p:nvPicPr>
          <p:cNvPr id="9" name="Image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580176" y="1663101"/>
            <a:ext cx="238554" cy="258399"/>
          </a:xfrm>
          <a:prstGeom prst="rect">
            <a:avLst/>
          </a:prstGeom>
        </p:spPr>
      </p:pic>
      <p:pic>
        <p:nvPicPr>
          <p:cNvPr id="10" name="Image 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252590" y="1619867"/>
            <a:ext cx="318387" cy="344873"/>
          </a:xfrm>
          <a:prstGeom prst="rect">
            <a:avLst/>
          </a:prstGeom>
        </p:spPr>
      </p:pic>
      <p:pic>
        <p:nvPicPr>
          <p:cNvPr id="11" name="Image 1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540257" y="4893343"/>
            <a:ext cx="318387" cy="344873"/>
          </a:xfrm>
          <a:prstGeom prst="rect">
            <a:avLst/>
          </a:prstGeom>
        </p:spPr>
      </p:pic>
      <p:sp>
        <p:nvSpPr>
          <p:cNvPr id="12" name="ZoneTexte 11">
            <a:hlinkClick r:id="rId4"/>
          </p:cNvPr>
          <p:cNvSpPr txBox="1"/>
          <p:nvPr/>
        </p:nvSpPr>
        <p:spPr>
          <a:xfrm>
            <a:off x="0" y="629988"/>
            <a:ext cx="9143559" cy="353030"/>
          </a:xfrm>
          <a:prstGeom prst="rect">
            <a:avLst/>
          </a:prstGeom>
          <a:noFill/>
        </p:spPr>
        <p:txBody>
          <a:bodyPr wrap="square" lIns="103976" tIns="51988" rIns="103976" bIns="51988" rtlCol="0">
            <a:spAutoFit/>
          </a:bodyPr>
          <a:lstStyle/>
          <a:p>
            <a:pPr defTabSz="813594"/>
            <a:endParaRPr lang="fr-FR" sz="1555" dirty="0">
              <a:solidFill>
                <a:srgbClr val="000000"/>
              </a:solidFill>
            </a:endParaRPr>
          </a:p>
        </p:txBody>
      </p:sp>
    </p:spTree>
    <p:extLst>
      <p:ext uri="{BB962C8B-B14F-4D97-AF65-F5344CB8AC3E}">
        <p14:creationId xmlns:p14="http://schemas.microsoft.com/office/powerpoint/2010/main" val="3595026898"/>
      </p:ext>
    </p:extLst>
  </p:cSld>
  <p:clrMapOvr>
    <a:masterClrMapping/>
  </p:clrMapOvr>
  <mc:AlternateContent xmlns:mc="http://schemas.openxmlformats.org/markup-compatibility/2006">
    <mc:Choice xmlns:p14="http://schemas.microsoft.com/office/powerpoint/2010/main" Requires="p14">
      <p:transition spd="slow" p14:dur="2000" advClick="0" advTm="10000"/>
    </mc:Choice>
    <mc:Fallback>
      <p:transition spd="slow" advClick="0" advTm="1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2000" fill="hold" nodeType="withEffect">
                                  <p:stCondLst>
                                    <p:cond delay="0"/>
                                  </p:stCondLst>
                                  <p:iterate type="lt">
                                    <p:tmPct val="10000"/>
                                  </p:iterate>
                                  <p:childTnLst>
                                    <p:animRot by="21600000">
                                      <p:cBhvr>
                                        <p:cTn id="6" dur="2000" fill="hold"/>
                                        <p:tgtEl>
                                          <p:spTgt spid="4">
                                            <p:txEl>
                                              <p:pRg st="0" end="0"/>
                                            </p:txEl>
                                          </p:spTgt>
                                        </p:tgtEl>
                                        <p:attrNameLst>
                                          <p:attrName>r</p:attrName>
                                        </p:attrNameLst>
                                      </p:cBhvr>
                                    </p:animRot>
                                  </p:childTnLst>
                                </p:cTn>
                              </p:par>
                              <p:par>
                                <p:cTn id="7" presetID="21" presetClass="emph" presetSubtype="0" repeatCount="indefinite" fill="hold" nodeType="withEffect">
                                  <p:stCondLst>
                                    <p:cond delay="0"/>
                                  </p:stCondLst>
                                  <p:iterate type="lt">
                                    <p:tmPct val="0"/>
                                  </p:iterate>
                                  <p:childTnLst>
                                    <p:animClr clrSpc="hsl" dir="cw">
                                      <p:cBhvr override="childStyle">
                                        <p:cTn id="8" dur="2000" fill="hold"/>
                                        <p:tgtEl>
                                          <p:spTgt spid="4">
                                            <p:txEl>
                                              <p:pRg st="0" end="0"/>
                                            </p:txEl>
                                          </p:spTgt>
                                        </p:tgtEl>
                                        <p:attrNameLst>
                                          <p:attrName>style.color</p:attrName>
                                        </p:attrNameLst>
                                      </p:cBhvr>
                                      <p:by>
                                        <p:hsl h="7200000" s="0" l="0"/>
                                      </p:by>
                                    </p:animClr>
                                    <p:animClr clrSpc="hsl" dir="cw">
                                      <p:cBhvr>
                                        <p:cTn id="9" dur="2000" fill="hold"/>
                                        <p:tgtEl>
                                          <p:spTgt spid="4">
                                            <p:txEl>
                                              <p:pRg st="0" end="0"/>
                                            </p:txEl>
                                          </p:spTgt>
                                        </p:tgtEl>
                                        <p:attrNameLst>
                                          <p:attrName>fillcolor</p:attrName>
                                        </p:attrNameLst>
                                      </p:cBhvr>
                                      <p:by>
                                        <p:hsl h="7200000" s="0" l="0"/>
                                      </p:by>
                                    </p:animClr>
                                    <p:animClr clrSpc="hsl" dir="cw">
                                      <p:cBhvr>
                                        <p:cTn id="10" dur="2000" fill="hold"/>
                                        <p:tgtEl>
                                          <p:spTgt spid="4">
                                            <p:txEl>
                                              <p:pRg st="0" end="0"/>
                                            </p:txEl>
                                          </p:spTgt>
                                        </p:tgtEl>
                                        <p:attrNameLst>
                                          <p:attrName>stroke.color</p:attrName>
                                        </p:attrNameLst>
                                      </p:cBhvr>
                                      <p:by>
                                        <p:hsl h="7200000" s="0" l="0"/>
                                      </p:by>
                                    </p:animClr>
                                    <p:set>
                                      <p:cBhvr>
                                        <p:cTn id="11" dur="2000" fill="hold"/>
                                        <p:tgtEl>
                                          <p:spTgt spid="4">
                                            <p:txEl>
                                              <p:pRg st="0" end="0"/>
                                            </p:txEl>
                                          </p:spTgt>
                                        </p:tgtEl>
                                        <p:attrNameLst>
                                          <p:attrName>fill.type</p:attrName>
                                        </p:attrNameLst>
                                      </p:cBhvr>
                                      <p:to>
                                        <p:strVal val="solid"/>
                                      </p:to>
                                    </p:set>
                                  </p:childTnLst>
                                </p:cTn>
                              </p:par>
                              <p:par>
                                <p:cTn id="12" presetID="8" presetClass="emph" presetSubtype="0" repeatCount="2000" fill="hold" nodeType="withEffect">
                                  <p:stCondLst>
                                    <p:cond delay="0"/>
                                  </p:stCondLst>
                                  <p:iterate type="lt">
                                    <p:tmPct val="10000"/>
                                  </p:iterate>
                                  <p:childTnLst>
                                    <p:animRot by="21600000">
                                      <p:cBhvr>
                                        <p:cTn id="13" dur="2000" fill="hold"/>
                                        <p:tgtEl>
                                          <p:spTgt spid="5">
                                            <p:txEl>
                                              <p:pRg st="0" end="0"/>
                                            </p:txEl>
                                          </p:spTgt>
                                        </p:tgtEl>
                                        <p:attrNameLst>
                                          <p:attrName>r</p:attrName>
                                        </p:attrNameLst>
                                      </p:cBhvr>
                                    </p:animRot>
                                  </p:childTnLst>
                                </p:cTn>
                              </p:par>
                              <p:par>
                                <p:cTn id="14" presetID="23" presetClass="emph" presetSubtype="0" repeatCount="indefinite" fill="hold" nodeType="withEffect">
                                  <p:stCondLst>
                                    <p:cond delay="0"/>
                                  </p:stCondLst>
                                  <p:iterate type="lt">
                                    <p:tmPct val="0"/>
                                  </p:iterate>
                                  <p:childTnLst>
                                    <p:animClr clrSpc="hsl" dir="cw">
                                      <p:cBhvr override="childStyle">
                                        <p:cTn id="15" dur="2000" fill="hold"/>
                                        <p:tgtEl>
                                          <p:spTgt spid="5">
                                            <p:txEl>
                                              <p:pRg st="0" end="0"/>
                                            </p:txEl>
                                          </p:spTgt>
                                        </p:tgtEl>
                                        <p:attrNameLst>
                                          <p:attrName>style.color</p:attrName>
                                        </p:attrNameLst>
                                      </p:cBhvr>
                                      <p:by>
                                        <p:hsl h="10842353" s="0" l="0"/>
                                      </p:by>
                                    </p:animClr>
                                    <p:animClr clrSpc="hsl" dir="cw">
                                      <p:cBhvr>
                                        <p:cTn id="16" dur="2000" fill="hold"/>
                                        <p:tgtEl>
                                          <p:spTgt spid="5">
                                            <p:txEl>
                                              <p:pRg st="0" end="0"/>
                                            </p:txEl>
                                          </p:spTgt>
                                        </p:tgtEl>
                                        <p:attrNameLst>
                                          <p:attrName>fillcolor</p:attrName>
                                        </p:attrNameLst>
                                      </p:cBhvr>
                                      <p:by>
                                        <p:hsl h="10842353" s="0" l="0"/>
                                      </p:by>
                                    </p:animClr>
                                    <p:animClr clrSpc="hsl" dir="cw">
                                      <p:cBhvr>
                                        <p:cTn id="17" dur="2000" fill="hold"/>
                                        <p:tgtEl>
                                          <p:spTgt spid="5">
                                            <p:txEl>
                                              <p:pRg st="0" end="0"/>
                                            </p:txEl>
                                          </p:spTgt>
                                        </p:tgtEl>
                                        <p:attrNameLst>
                                          <p:attrName>stroke.color</p:attrName>
                                        </p:attrNameLst>
                                      </p:cBhvr>
                                      <p:by>
                                        <p:hsl h="10842353" s="0" l="0"/>
                                      </p:by>
                                    </p:animClr>
                                    <p:set>
                                      <p:cBhvr>
                                        <p:cTn id="18" dur="2000" fill="hold"/>
                                        <p:tgtEl>
                                          <p:spTgt spid="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i-cms.linternaute.com/image_cms/original/1793372-les-20-plus-beaux-sites-d-alsace.jpg"/>
          <p:cNvPicPr>
            <a:picLocks noChangeAspect="1" noChangeArrowheads="1"/>
          </p:cNvPicPr>
          <p:nvPr/>
        </p:nvPicPr>
        <p:blipFill>
          <a:blip r:embed="rId4" cstate="email"/>
          <a:srcRect/>
          <a:stretch>
            <a:fillRect/>
          </a:stretch>
        </p:blipFill>
        <p:spPr bwMode="auto">
          <a:xfrm>
            <a:off x="0" y="0"/>
            <a:ext cx="9144000" cy="5993904"/>
          </a:xfrm>
          <a:prstGeom prst="rect">
            <a:avLst/>
          </a:prstGeom>
          <a:noFill/>
        </p:spPr>
      </p:pic>
      <p:sp>
        <p:nvSpPr>
          <p:cNvPr id="5" name="Rectangle 4"/>
          <p:cNvSpPr/>
          <p:nvPr/>
        </p:nvSpPr>
        <p:spPr>
          <a:xfrm>
            <a:off x="215008" y="5949280"/>
            <a:ext cx="8928992" cy="1200329"/>
          </a:xfrm>
          <a:prstGeom prst="rect">
            <a:avLst/>
          </a:prstGeom>
        </p:spPr>
        <p:txBody>
          <a:bodyPr wrap="square">
            <a:spAutoFit/>
          </a:bodyPr>
          <a:lstStyle/>
          <a:p>
            <a:r>
              <a:rPr lang="fr-FR" i="1" dirty="0" smtClean="0">
                <a:solidFill>
                  <a:schemeClr val="bg1"/>
                </a:solidFill>
              </a:rPr>
              <a:t>Sur la fameuse route des vins d'Alsace, </a:t>
            </a:r>
            <a:r>
              <a:rPr lang="fr-FR" b="1" i="1" dirty="0" smtClean="0">
                <a:solidFill>
                  <a:schemeClr val="bg1"/>
                </a:solidFill>
              </a:rPr>
              <a:t>Kaysersberg </a:t>
            </a:r>
            <a:r>
              <a:rPr lang="fr-FR" i="1" dirty="0" smtClean="0">
                <a:solidFill>
                  <a:schemeClr val="bg1"/>
                </a:solidFill>
              </a:rPr>
              <a:t>est un petit bijou de village et l'un des plus beaux villages typiques d'Alsace. Un bourg merveilleusement conservé où l'on flâne du château médiéval à l'église du XIIe siècle en passant par les maisons de style "Renaissance". </a:t>
            </a:r>
            <a:br>
              <a:rPr lang="fr-FR" i="1" dirty="0" smtClean="0">
                <a:solidFill>
                  <a:schemeClr val="bg1"/>
                </a:solidFill>
              </a:rPr>
            </a:br>
            <a:endParaRPr lang="fr-FR" i="1" dirty="0">
              <a:solidFill>
                <a:schemeClr val="bg1"/>
              </a:solidFill>
            </a:endParaRPr>
          </a:p>
        </p:txBody>
      </p:sp>
      <p:sp>
        <p:nvSpPr>
          <p:cNvPr id="6" name="Rectangle 5"/>
          <p:cNvSpPr/>
          <p:nvPr/>
        </p:nvSpPr>
        <p:spPr>
          <a:xfrm>
            <a:off x="0" y="1400001"/>
            <a:ext cx="7092280" cy="461665"/>
          </a:xfrm>
          <a:prstGeom prst="rect">
            <a:avLst/>
          </a:prstGeom>
        </p:spPr>
        <p:txBody>
          <a:bodyPr wrap="square">
            <a:spAutoFit/>
          </a:bodyPr>
          <a:lstStyle/>
          <a:p>
            <a:r>
              <a:rPr lang="fr-FR" sz="2400" b="1" dirty="0" smtClean="0">
                <a:solidFill>
                  <a:srgbClr val="FFFF00"/>
                </a:solidFill>
              </a:rPr>
              <a:t>Les  plus beaux sites d'Alsace </a:t>
            </a:r>
            <a:endParaRPr lang="fr-FR" sz="2400" dirty="0">
              <a:solidFill>
                <a:srgbClr val="FFFF00"/>
              </a:solidFill>
            </a:endParaRPr>
          </a:p>
        </p:txBody>
      </p:sp>
      <p:sp>
        <p:nvSpPr>
          <p:cNvPr id="8" name="ZoneTexte 7"/>
          <p:cNvSpPr txBox="1"/>
          <p:nvPr/>
        </p:nvSpPr>
        <p:spPr>
          <a:xfrm>
            <a:off x="7740352" y="3933056"/>
            <a:ext cx="1008112" cy="369332"/>
          </a:xfrm>
          <a:prstGeom prst="rect">
            <a:avLst/>
          </a:prstGeom>
          <a:noFill/>
        </p:spPr>
        <p:txBody>
          <a:bodyPr wrap="square" rtlCol="0">
            <a:spAutoFit/>
          </a:bodyPr>
          <a:lstStyle/>
          <a:p>
            <a:r>
              <a:rPr lang="fr-FR" b="1" i="1" dirty="0" smtClean="0">
                <a:solidFill>
                  <a:schemeClr val="bg1"/>
                </a:solidFill>
              </a:rPr>
              <a:t>CLIC</a:t>
            </a:r>
            <a:endParaRPr lang="fr-FR" b="1" i="1" dirty="0">
              <a:solidFill>
                <a:schemeClr val="bg1"/>
              </a:solidFill>
            </a:endParaRPr>
          </a:p>
        </p:txBody>
      </p:sp>
      <p:pic>
        <p:nvPicPr>
          <p:cNvPr id="9" name="01 - Pfister Huss.wav">
            <a:hlinkClick r:id="" action="ppaction://media"/>
          </p:cNvPr>
          <p:cNvPicPr>
            <a:picLocks noRot="1" noChangeAspect="1"/>
          </p:cNvPicPr>
          <p:nvPr>
            <a:wavAudioFile r:embed="rId1" name="01 - Pfister Huss.wav"/>
          </p:nvPr>
        </p:nvPicPr>
        <p:blipFill>
          <a:blip r:embed="rId5" cstate="email"/>
          <a:stretch>
            <a:fillRect/>
          </a:stretch>
        </p:blipFill>
        <p:spPr>
          <a:xfrm>
            <a:off x="4419600" y="3276600"/>
            <a:ext cx="304800" cy="304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Scale>
                                      <p:cBhvr>
                                        <p:cTn id="7" dur="5000" decel="50000" fill="hold">
                                          <p:stCondLst>
                                            <p:cond delay="0"/>
                                          </p:stCondLst>
                                        </p:cTn>
                                        <p:tgtEl>
                                          <p:spTgt spid="6">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0" decel="50000" fill="hold">
                                          <p:stCondLst>
                                            <p:cond delay="0"/>
                                          </p:stCondLst>
                                        </p:cTn>
                                        <p:tgtEl>
                                          <p:spTgt spid="6">
                                            <p:txEl>
                                              <p:pRg st="0" end="0"/>
                                            </p:txEl>
                                          </p:spTgt>
                                        </p:tgtEl>
                                        <p:attrNameLst>
                                          <p:attrName>ppt_x</p:attrName>
                                          <p:attrName>ppt_y</p:attrName>
                                        </p:attrNameLst>
                                      </p:cBhvr>
                                    </p:animMotion>
                                    <p:animEffect transition="in" filter="fade">
                                      <p:cBhvr>
                                        <p:cTn id="9" dur="5000"/>
                                        <p:tgtEl>
                                          <p:spTgt spid="6">
                                            <p:txEl>
                                              <p:pRg st="0" end="0"/>
                                            </p:txEl>
                                          </p:spTgt>
                                        </p:tgtEl>
                                      </p:cBhvr>
                                    </p:animEffect>
                                  </p:childTnLst>
                                </p:cTn>
                              </p:par>
                            </p:childTnLst>
                          </p:cTn>
                        </p:par>
                        <p:par>
                          <p:cTn id="10" fill="hold">
                            <p:stCondLst>
                              <p:cond delay="5000"/>
                            </p:stCondLst>
                            <p:childTnLst>
                              <p:par>
                                <p:cTn id="11" presetID="1" presetClass="mediacall" presetSubtype="0" fill="hold" nodeType="afterEffect">
                                  <p:stCondLst>
                                    <p:cond delay="0"/>
                                  </p:stCondLst>
                                  <p:childTnLst>
                                    <p:cmd type="call" cmd="playFrom(0.0)">
                                      <p:cBhvr>
                                        <p:cTn id="12"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13" repeatCount="indefinite" fill="hold" display="0">
                  <p:stCondLst>
                    <p:cond delay="indefinite"/>
                  </p:stCondLst>
                  <p:endCondLst>
                    <p:cond evt="onPrev" delay="0">
                      <p:tgtEl>
                        <p:sldTgt/>
                      </p:tgtEl>
                    </p:cond>
                    <p:cond evt="onStopAudio" delay="0">
                      <p:tgtEl>
                        <p:sldTgt/>
                      </p:tgtEl>
                    </p:cond>
                  </p:endCondLst>
                </p:cTn>
                <p:tgtEl>
                  <p:spTgt spid="9"/>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i-cms.linternaute.com/image_cms/original/1792784-le-charme-de-l-alsace-en-20-sites.jpg"/>
          <p:cNvPicPr>
            <a:picLocks noChangeAspect="1" noChangeArrowheads="1"/>
          </p:cNvPicPr>
          <p:nvPr/>
        </p:nvPicPr>
        <p:blipFill>
          <a:blip r:embed="rId2" cstate="email"/>
          <a:srcRect/>
          <a:stretch>
            <a:fillRect/>
          </a:stretch>
        </p:blipFill>
        <p:spPr bwMode="auto">
          <a:xfrm>
            <a:off x="0" y="0"/>
            <a:ext cx="9144000" cy="5805263"/>
          </a:xfrm>
          <a:prstGeom prst="rect">
            <a:avLst/>
          </a:prstGeom>
          <a:noFill/>
        </p:spPr>
      </p:pic>
      <p:pic>
        <p:nvPicPr>
          <p:cNvPr id="21508" name="Picture 4" descr="http://i-cms.linternaute.com/image_cms/original/1792784-le-charme-de-l-alsace-en-20-sites.jpg"/>
          <p:cNvPicPr>
            <a:picLocks noChangeAspect="1" noChangeArrowheads="1"/>
          </p:cNvPicPr>
          <p:nvPr/>
        </p:nvPicPr>
        <p:blipFill>
          <a:blip r:embed="rId2" cstate="email"/>
          <a:srcRect/>
          <a:stretch>
            <a:fillRect/>
          </a:stretch>
        </p:blipFill>
        <p:spPr bwMode="auto">
          <a:xfrm>
            <a:off x="0" y="0"/>
            <a:ext cx="9252520" cy="5805264"/>
          </a:xfrm>
          <a:prstGeom prst="rect">
            <a:avLst/>
          </a:prstGeom>
          <a:noFill/>
        </p:spPr>
      </p:pic>
      <p:sp>
        <p:nvSpPr>
          <p:cNvPr id="4" name="Rectangle 3"/>
          <p:cNvSpPr/>
          <p:nvPr/>
        </p:nvSpPr>
        <p:spPr>
          <a:xfrm>
            <a:off x="827585" y="476672"/>
            <a:ext cx="2016223" cy="646331"/>
          </a:xfrm>
          <a:prstGeom prst="rect">
            <a:avLst/>
          </a:prstGeom>
        </p:spPr>
        <p:txBody>
          <a:bodyPr wrap="square">
            <a:spAutoFit/>
          </a:bodyPr>
          <a:lstStyle/>
          <a:p>
            <a:r>
              <a:rPr lang="fr-FR" b="1" dirty="0" smtClean="0">
                <a:solidFill>
                  <a:schemeClr val="bg1"/>
                </a:solidFill>
              </a:rPr>
              <a:t>Le charme de l'Alsace </a:t>
            </a:r>
            <a:endParaRPr lang="fr-FR" dirty="0">
              <a:solidFill>
                <a:schemeClr val="bg1"/>
              </a:solidFill>
            </a:endParaRPr>
          </a:p>
        </p:txBody>
      </p:sp>
      <p:sp>
        <p:nvSpPr>
          <p:cNvPr id="5" name="Rectangle 4"/>
          <p:cNvSpPr/>
          <p:nvPr/>
        </p:nvSpPr>
        <p:spPr>
          <a:xfrm>
            <a:off x="0" y="5733256"/>
            <a:ext cx="8964488" cy="1231106"/>
          </a:xfrm>
          <a:prstGeom prst="rect">
            <a:avLst/>
          </a:prstGeom>
        </p:spPr>
        <p:txBody>
          <a:bodyPr wrap="square">
            <a:spAutoFit/>
          </a:bodyPr>
          <a:lstStyle/>
          <a:p>
            <a:r>
              <a:rPr lang="fr-FR" i="1" dirty="0" smtClean="0">
                <a:solidFill>
                  <a:schemeClr val="bg1"/>
                </a:solidFill>
              </a:rPr>
              <a:t>Avec ses petits airs de Versailles, le </a:t>
            </a:r>
            <a:r>
              <a:rPr lang="fr-FR" sz="2000" b="1" i="1" dirty="0" smtClean="0">
                <a:solidFill>
                  <a:schemeClr val="bg1"/>
                </a:solidFill>
              </a:rPr>
              <a:t>Palais Rohan</a:t>
            </a:r>
            <a:r>
              <a:rPr lang="fr-FR" i="1" dirty="0" smtClean="0">
                <a:solidFill>
                  <a:schemeClr val="bg1"/>
                </a:solidFill>
              </a:rPr>
              <a:t>, édifié au XVIIIe siècle à </a:t>
            </a:r>
            <a:r>
              <a:rPr lang="fr-FR" sz="2000" b="1" i="1" dirty="0" smtClean="0">
                <a:solidFill>
                  <a:schemeClr val="bg1"/>
                </a:solidFill>
              </a:rPr>
              <a:t>Strasbourg</a:t>
            </a:r>
            <a:r>
              <a:rPr lang="fr-FR" sz="2000" i="1" dirty="0" smtClean="0">
                <a:solidFill>
                  <a:schemeClr val="bg1"/>
                </a:solidFill>
              </a:rPr>
              <a:t>,</a:t>
            </a:r>
            <a:r>
              <a:rPr lang="fr-FR" i="1" dirty="0" smtClean="0">
                <a:solidFill>
                  <a:schemeClr val="bg1"/>
                </a:solidFill>
              </a:rPr>
              <a:t> fut tour à tour hôtel de ville, palais impérial et royal. L'édifice abrite aujourd'hui le musée archéologique, le musée des Arts décoratifs et le musée des </a:t>
            </a:r>
            <a:r>
              <a:rPr lang="fr-FR" i="1" dirty="0" err="1" smtClean="0">
                <a:solidFill>
                  <a:schemeClr val="bg1"/>
                </a:solidFill>
              </a:rPr>
              <a:t>Beaux-Arts</a:t>
            </a:r>
            <a:r>
              <a:rPr lang="fr-FR" i="1" dirty="0" smtClean="0">
                <a:solidFill>
                  <a:schemeClr val="bg1"/>
                </a:solidFill>
              </a:rPr>
              <a:t>. </a:t>
            </a:r>
            <a:br>
              <a:rPr lang="fr-FR" i="1" dirty="0" smtClean="0">
                <a:solidFill>
                  <a:schemeClr val="bg1"/>
                </a:solidFill>
              </a:rPr>
            </a:br>
            <a:endParaRPr lang="fr-FR" i="1"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21508"/>
                                        </p:tgtEl>
                                        <p:attrNameLst>
                                          <p:attrName>style.visibility</p:attrName>
                                        </p:attrNameLst>
                                      </p:cBhvr>
                                      <p:to>
                                        <p:strVal val="visible"/>
                                      </p:to>
                                    </p:set>
                                    <p:animScale>
                                      <p:cBhvr>
                                        <p:cTn id="7" dur="5000" decel="50000" fill="hold">
                                          <p:stCondLst>
                                            <p:cond delay="0"/>
                                          </p:stCondLst>
                                        </p:cTn>
                                        <p:tgtEl>
                                          <p:spTgt spid="2150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0" decel="50000" fill="hold">
                                          <p:stCondLst>
                                            <p:cond delay="0"/>
                                          </p:stCondLst>
                                        </p:cTn>
                                        <p:tgtEl>
                                          <p:spTgt spid="21508"/>
                                        </p:tgtEl>
                                        <p:attrNameLst>
                                          <p:attrName>ppt_x</p:attrName>
                                          <p:attrName>ppt_y</p:attrName>
                                        </p:attrNameLst>
                                      </p:cBhvr>
                                    </p:animMotion>
                                    <p:animEffect transition="in" filter="fade">
                                      <p:cBhvr>
                                        <p:cTn id="9" dur="5000"/>
                                        <p:tgtEl>
                                          <p:spTgt spid="21508"/>
                                        </p:tgtEl>
                                      </p:cBhvr>
                                    </p:animEffect>
                                  </p:childTnLst>
                                </p:cTn>
                              </p:par>
                            </p:childTnLst>
                          </p:cTn>
                        </p:par>
                        <p:par>
                          <p:cTn id="10" fill="hold">
                            <p:stCondLst>
                              <p:cond delay="5000"/>
                            </p:stCondLst>
                            <p:childTnLst>
                              <p:par>
                                <p:cTn id="11" presetID="20" presetClass="entr" presetSubtype="0" fill="hold" nodeType="after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Effect transition="in" filter="wedge">
                                      <p:cBhvr>
                                        <p:cTn id="13" dur="2000"/>
                                        <p:tgtEl>
                                          <p:spTgt spid="4">
                                            <p:txEl>
                                              <p:pRg st="0" end="0"/>
                                            </p:txEl>
                                          </p:spTgt>
                                        </p:tgtEl>
                                      </p:cBhvr>
                                    </p:animEffect>
                                  </p:childTnLst>
                                </p:cTn>
                              </p:par>
                            </p:childTnLst>
                          </p:cTn>
                        </p:par>
                        <p:par>
                          <p:cTn id="14" fill="hold">
                            <p:stCondLst>
                              <p:cond delay="7000"/>
                            </p:stCondLst>
                            <p:childTnLst>
                              <p:par>
                                <p:cTn id="15" presetID="20" presetClass="entr" presetSubtype="0" fill="hold" nodeType="after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Effect transition="in" filter="wedge">
                                      <p:cBhvr>
                                        <p:cTn id="17"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i-cms.linternaute.com/image_cms/original/1792874-la-bibliotheque-humaniste-selestat.jpg"/>
          <p:cNvPicPr>
            <a:picLocks noChangeAspect="1" noChangeArrowheads="1"/>
          </p:cNvPicPr>
          <p:nvPr/>
        </p:nvPicPr>
        <p:blipFill>
          <a:blip r:embed="rId2" cstate="email"/>
          <a:srcRect/>
          <a:stretch>
            <a:fillRect/>
          </a:stretch>
        </p:blipFill>
        <p:spPr bwMode="auto">
          <a:xfrm>
            <a:off x="0" y="0"/>
            <a:ext cx="9144000" cy="5517232"/>
          </a:xfrm>
          <a:prstGeom prst="rect">
            <a:avLst/>
          </a:prstGeom>
          <a:noFill/>
        </p:spPr>
      </p:pic>
      <p:pic>
        <p:nvPicPr>
          <p:cNvPr id="20484" name="Picture 4" descr="http://i-cms.linternaute.com/image_cms/original/1792874-la-bibliotheque-humaniste-selestat.jpg"/>
          <p:cNvPicPr>
            <a:picLocks noChangeAspect="1" noChangeArrowheads="1"/>
          </p:cNvPicPr>
          <p:nvPr/>
        </p:nvPicPr>
        <p:blipFill>
          <a:blip r:embed="rId2" cstate="email"/>
          <a:srcRect/>
          <a:stretch>
            <a:fillRect/>
          </a:stretch>
        </p:blipFill>
        <p:spPr bwMode="auto">
          <a:xfrm>
            <a:off x="0" y="0"/>
            <a:ext cx="9144000" cy="5517232"/>
          </a:xfrm>
          <a:prstGeom prst="rect">
            <a:avLst/>
          </a:prstGeom>
          <a:noFill/>
        </p:spPr>
      </p:pic>
      <p:sp>
        <p:nvSpPr>
          <p:cNvPr id="5" name="Rectangle 4"/>
          <p:cNvSpPr/>
          <p:nvPr/>
        </p:nvSpPr>
        <p:spPr>
          <a:xfrm>
            <a:off x="0" y="5589240"/>
            <a:ext cx="9252520" cy="1200329"/>
          </a:xfrm>
          <a:prstGeom prst="rect">
            <a:avLst/>
          </a:prstGeom>
        </p:spPr>
        <p:txBody>
          <a:bodyPr wrap="square">
            <a:spAutoFit/>
          </a:bodyPr>
          <a:lstStyle/>
          <a:p>
            <a:r>
              <a:rPr lang="fr-FR" i="1" dirty="0" smtClean="0">
                <a:solidFill>
                  <a:schemeClr val="bg1"/>
                </a:solidFill>
              </a:rPr>
              <a:t>Au centre de l'Alsace, sur la rive gauche de l'Ill, </a:t>
            </a:r>
            <a:r>
              <a:rPr lang="fr-FR" b="1" i="1" dirty="0" smtClean="0">
                <a:solidFill>
                  <a:schemeClr val="bg1"/>
                </a:solidFill>
              </a:rPr>
              <a:t>Sélestat</a:t>
            </a:r>
            <a:r>
              <a:rPr lang="fr-FR" i="1" dirty="0" smtClean="0">
                <a:solidFill>
                  <a:schemeClr val="bg1"/>
                </a:solidFill>
              </a:rPr>
              <a:t> est une petite ville pittoresque connue pour abriter la </a:t>
            </a:r>
            <a:r>
              <a:rPr lang="fr-FR" b="1" i="1" dirty="0" smtClean="0">
                <a:solidFill>
                  <a:schemeClr val="bg1"/>
                </a:solidFill>
              </a:rPr>
              <a:t>Bibliothèque Humaniste</a:t>
            </a:r>
            <a:r>
              <a:rPr lang="fr-FR" i="1" dirty="0" smtClean="0">
                <a:solidFill>
                  <a:schemeClr val="bg1"/>
                </a:solidFill>
              </a:rPr>
              <a:t>. Fondée en 1452 cette bibliothèque de l'école latine est considérée comme la plus vieille bibliothèque publique d'Alsace. Elle est inscrite au registre de la Mémoire du monde de l'UNESCO.</a:t>
            </a:r>
            <a:endParaRPr lang="fr-FR" i="1" dirty="0">
              <a:solidFill>
                <a:schemeClr val="bg1"/>
              </a:solidFill>
            </a:endParaRPr>
          </a:p>
        </p:txBody>
      </p:sp>
      <p:sp>
        <p:nvSpPr>
          <p:cNvPr id="6" name="Rectangle 5"/>
          <p:cNvSpPr/>
          <p:nvPr/>
        </p:nvSpPr>
        <p:spPr>
          <a:xfrm>
            <a:off x="2758586" y="2132856"/>
            <a:ext cx="3626827" cy="369332"/>
          </a:xfrm>
          <a:prstGeom prst="rect">
            <a:avLst/>
          </a:prstGeom>
        </p:spPr>
        <p:txBody>
          <a:bodyPr wrap="square">
            <a:spAutoFit/>
          </a:bodyPr>
          <a:lstStyle/>
          <a:p>
            <a:r>
              <a:rPr lang="fr-FR" b="1" dirty="0" smtClean="0">
                <a:solidFill>
                  <a:schemeClr val="bg1"/>
                </a:solidFill>
              </a:rPr>
              <a:t>La Bibliothèque Humaniste, Sélestat</a:t>
            </a:r>
            <a:endParaRPr lang="fr-FR"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20484"/>
                                        </p:tgtEl>
                                        <p:attrNameLst>
                                          <p:attrName>style.visibility</p:attrName>
                                        </p:attrNameLst>
                                      </p:cBhvr>
                                      <p:to>
                                        <p:strVal val="visible"/>
                                      </p:to>
                                    </p:set>
                                    <p:anim calcmode="lin" valueType="num">
                                      <p:cBhvr>
                                        <p:cTn id="7" dur="5000" fill="hold"/>
                                        <p:tgtEl>
                                          <p:spTgt spid="20484"/>
                                        </p:tgtEl>
                                        <p:attrNameLst>
                                          <p:attrName>ppt_w</p:attrName>
                                        </p:attrNameLst>
                                      </p:cBhvr>
                                      <p:tavLst>
                                        <p:tav tm="0">
                                          <p:val>
                                            <p:fltVal val="0"/>
                                          </p:val>
                                        </p:tav>
                                        <p:tav tm="100000">
                                          <p:val>
                                            <p:strVal val="#ppt_w"/>
                                          </p:val>
                                        </p:tav>
                                      </p:tavLst>
                                    </p:anim>
                                    <p:anim calcmode="lin" valueType="num">
                                      <p:cBhvr>
                                        <p:cTn id="8" dur="5000" fill="hold"/>
                                        <p:tgtEl>
                                          <p:spTgt spid="20484"/>
                                        </p:tgtEl>
                                        <p:attrNameLst>
                                          <p:attrName>ppt_h</p:attrName>
                                        </p:attrNameLst>
                                      </p:cBhvr>
                                      <p:tavLst>
                                        <p:tav tm="0">
                                          <p:val>
                                            <p:strVal val="#ppt_h"/>
                                          </p:val>
                                        </p:tav>
                                        <p:tav tm="100000">
                                          <p:val>
                                            <p:strVal val="#ppt_h"/>
                                          </p:val>
                                        </p:tav>
                                      </p:tavLst>
                                    </p:anim>
                                  </p:childTnLst>
                                </p:cTn>
                              </p:par>
                            </p:childTnLst>
                          </p:cTn>
                        </p:par>
                        <p:par>
                          <p:cTn id="9" fill="hold">
                            <p:stCondLst>
                              <p:cond delay="5000"/>
                            </p:stCondLst>
                            <p:childTnLst>
                              <p:par>
                                <p:cTn id="10" presetID="20" presetClass="entr" presetSubtype="0" fill="hold" nodeType="after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edge">
                                      <p:cBhvr>
                                        <p:cTn id="12" dur="2000"/>
                                        <p:tgtEl>
                                          <p:spTgt spid="5">
                                            <p:txEl>
                                              <p:pRg st="0" end="0"/>
                                            </p:txEl>
                                          </p:spTgt>
                                        </p:tgtEl>
                                      </p:cBhvr>
                                    </p:animEffect>
                                  </p:childTnLst>
                                </p:cTn>
                              </p:par>
                            </p:childTnLst>
                          </p:cTn>
                        </p:par>
                        <p:par>
                          <p:cTn id="13" fill="hold">
                            <p:stCondLst>
                              <p:cond delay="7000"/>
                            </p:stCondLst>
                            <p:childTnLst>
                              <p:par>
                                <p:cTn id="14" presetID="20" presetClass="entr" presetSubtype="0" fill="hold" nodeType="afterEffect">
                                  <p:stCondLst>
                                    <p:cond delay="0"/>
                                  </p:stCondLst>
                                  <p:childTnLst>
                                    <p:set>
                                      <p:cBhvr>
                                        <p:cTn id="15" dur="1" fill="hold">
                                          <p:stCondLst>
                                            <p:cond delay="0"/>
                                          </p:stCondLst>
                                        </p:cTn>
                                        <p:tgtEl>
                                          <p:spTgt spid="6">
                                            <p:txEl>
                                              <p:pRg st="0" end="0"/>
                                            </p:txEl>
                                          </p:spTgt>
                                        </p:tgtEl>
                                        <p:attrNameLst>
                                          <p:attrName>style.visibility</p:attrName>
                                        </p:attrNameLst>
                                      </p:cBhvr>
                                      <p:to>
                                        <p:strVal val="visible"/>
                                      </p:to>
                                    </p:set>
                                    <p:animEffect transition="in" filter="wedge">
                                      <p:cBhvr>
                                        <p:cTn id="16" dur="2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i-cms.linternaute.com/image_cms/original/1792909-le-chateau-du-haut-koenigsbourg.jpg"/>
          <p:cNvPicPr>
            <a:picLocks noChangeAspect="1" noChangeArrowheads="1"/>
          </p:cNvPicPr>
          <p:nvPr/>
        </p:nvPicPr>
        <p:blipFill>
          <a:blip r:embed="rId2" cstate="email"/>
          <a:srcRect/>
          <a:stretch>
            <a:fillRect/>
          </a:stretch>
        </p:blipFill>
        <p:spPr bwMode="auto">
          <a:xfrm>
            <a:off x="0" y="0"/>
            <a:ext cx="9144000" cy="5661248"/>
          </a:xfrm>
          <a:prstGeom prst="rect">
            <a:avLst/>
          </a:prstGeom>
          <a:noFill/>
        </p:spPr>
      </p:pic>
      <p:pic>
        <p:nvPicPr>
          <p:cNvPr id="19460" name="Picture 4" descr="http://i-cms.linternaute.com/image_cms/original/1792909-le-chateau-du-haut-koenigsbourg.jpg"/>
          <p:cNvPicPr>
            <a:picLocks noChangeAspect="1" noChangeArrowheads="1"/>
          </p:cNvPicPr>
          <p:nvPr/>
        </p:nvPicPr>
        <p:blipFill>
          <a:blip r:embed="rId2" cstate="email"/>
          <a:srcRect/>
          <a:stretch>
            <a:fillRect/>
          </a:stretch>
        </p:blipFill>
        <p:spPr bwMode="auto">
          <a:xfrm>
            <a:off x="0" y="0"/>
            <a:ext cx="9144000" cy="5661248"/>
          </a:xfrm>
          <a:prstGeom prst="rect">
            <a:avLst/>
          </a:prstGeom>
          <a:noFill/>
        </p:spPr>
      </p:pic>
      <p:sp>
        <p:nvSpPr>
          <p:cNvPr id="4" name="Rectangle 3"/>
          <p:cNvSpPr/>
          <p:nvPr/>
        </p:nvSpPr>
        <p:spPr>
          <a:xfrm>
            <a:off x="395536" y="260648"/>
            <a:ext cx="3816424" cy="830997"/>
          </a:xfrm>
          <a:prstGeom prst="rect">
            <a:avLst/>
          </a:prstGeom>
        </p:spPr>
        <p:txBody>
          <a:bodyPr wrap="square">
            <a:spAutoFit/>
          </a:bodyPr>
          <a:lstStyle/>
          <a:p>
            <a:r>
              <a:rPr lang="fr-FR" sz="2400" b="1" dirty="0" smtClean="0"/>
              <a:t>Le Château du Haut-</a:t>
            </a:r>
            <a:r>
              <a:rPr lang="fr-FR" sz="2400" b="1" dirty="0" err="1" smtClean="0"/>
              <a:t>Koenigsbourg</a:t>
            </a:r>
            <a:r>
              <a:rPr lang="fr-FR" sz="2400" b="1" dirty="0" smtClean="0"/>
              <a:t> </a:t>
            </a:r>
            <a:endParaRPr lang="fr-FR" sz="2400" dirty="0"/>
          </a:p>
        </p:txBody>
      </p:sp>
      <p:sp>
        <p:nvSpPr>
          <p:cNvPr id="5" name="Rectangle 4"/>
          <p:cNvSpPr/>
          <p:nvPr/>
        </p:nvSpPr>
        <p:spPr>
          <a:xfrm>
            <a:off x="0" y="5589240"/>
            <a:ext cx="9324528" cy="1200329"/>
          </a:xfrm>
          <a:prstGeom prst="rect">
            <a:avLst/>
          </a:prstGeom>
        </p:spPr>
        <p:txBody>
          <a:bodyPr wrap="square">
            <a:spAutoFit/>
          </a:bodyPr>
          <a:lstStyle/>
          <a:p>
            <a:r>
              <a:rPr lang="fr-FR" i="1" dirty="0" smtClean="0">
                <a:solidFill>
                  <a:schemeClr val="bg1"/>
                </a:solidFill>
              </a:rPr>
              <a:t>Offrant un point de vue exceptionnel sur la plaine d'Alsace, le château du Haut </a:t>
            </a:r>
            <a:r>
              <a:rPr lang="fr-FR" i="1" dirty="0" err="1" smtClean="0">
                <a:solidFill>
                  <a:schemeClr val="bg1"/>
                </a:solidFill>
              </a:rPr>
              <a:t>Koenigsbourg</a:t>
            </a:r>
            <a:r>
              <a:rPr lang="fr-FR" i="1" dirty="0" smtClean="0">
                <a:solidFill>
                  <a:schemeClr val="bg1"/>
                </a:solidFill>
              </a:rPr>
              <a:t> a été construit à plus de 750 mètres d'altitude, à une trentaine de kilomètres de Colmar. Théâtre de nombreuses batailles au cours de son histoire, il devenu aujourd'hui l'un des monuments les plus visités de France grâce à de remarquables restaurations </a:t>
            </a:r>
            <a:r>
              <a:rPr lang="fr-FR" i="1" dirty="0" err="1" smtClean="0">
                <a:solidFill>
                  <a:schemeClr val="bg1"/>
                </a:solidFill>
              </a:rPr>
              <a:t>effectuees</a:t>
            </a:r>
            <a:r>
              <a:rPr lang="fr-FR" i="1" dirty="0" smtClean="0">
                <a:solidFill>
                  <a:schemeClr val="bg1"/>
                </a:solidFill>
              </a:rPr>
              <a:t> au début du XXe siècle</a:t>
            </a:r>
            <a:endParaRPr lang="fr-FR" i="1"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8" fill="hold" nodeType="withEffect">
                                  <p:stCondLst>
                                    <p:cond delay="0"/>
                                  </p:stCondLst>
                                  <p:childTnLst>
                                    <p:set>
                                      <p:cBhvr>
                                        <p:cTn id="6" dur="1" fill="hold">
                                          <p:stCondLst>
                                            <p:cond delay="0"/>
                                          </p:stCondLst>
                                        </p:cTn>
                                        <p:tgtEl>
                                          <p:spTgt spid="19460"/>
                                        </p:tgtEl>
                                        <p:attrNameLst>
                                          <p:attrName>style.visibility</p:attrName>
                                        </p:attrNameLst>
                                      </p:cBhvr>
                                      <p:to>
                                        <p:strVal val="visible"/>
                                      </p:to>
                                    </p:set>
                                    <p:anim calcmode="lin" valueType="num">
                                      <p:cBhvr additive="base">
                                        <p:cTn id="7" dur="5000" fill="hold"/>
                                        <p:tgtEl>
                                          <p:spTgt spid="19460"/>
                                        </p:tgtEl>
                                        <p:attrNameLst>
                                          <p:attrName>ppt_x</p:attrName>
                                        </p:attrNameLst>
                                      </p:cBhvr>
                                      <p:tavLst>
                                        <p:tav tm="0">
                                          <p:val>
                                            <p:strVal val="0-#ppt_w/2"/>
                                          </p:val>
                                        </p:tav>
                                        <p:tav tm="100000">
                                          <p:val>
                                            <p:strVal val="#ppt_x"/>
                                          </p:val>
                                        </p:tav>
                                      </p:tavLst>
                                    </p:anim>
                                    <p:anim calcmode="lin" valueType="num">
                                      <p:cBhvr additive="base">
                                        <p:cTn id="8" dur="5000" fill="hold"/>
                                        <p:tgtEl>
                                          <p:spTgt spid="19460"/>
                                        </p:tgtEl>
                                        <p:attrNameLst>
                                          <p:attrName>ppt_y</p:attrName>
                                        </p:attrNameLst>
                                      </p:cBhvr>
                                      <p:tavLst>
                                        <p:tav tm="0">
                                          <p:val>
                                            <p:strVal val="#ppt_y"/>
                                          </p:val>
                                        </p:tav>
                                        <p:tav tm="100000">
                                          <p:val>
                                            <p:strVal val="#ppt_y"/>
                                          </p:val>
                                        </p:tav>
                                      </p:tavLst>
                                    </p:anim>
                                  </p:childTnLst>
                                </p:cTn>
                              </p:par>
                            </p:childTnLst>
                          </p:cTn>
                        </p:par>
                        <p:par>
                          <p:cTn id="9" fill="hold">
                            <p:stCondLst>
                              <p:cond delay="5000"/>
                            </p:stCondLst>
                            <p:childTnLst>
                              <p:par>
                                <p:cTn id="10" presetID="20" presetClass="entr" presetSubtype="0" fill="hold" nodeType="after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edge">
                                      <p:cBhvr>
                                        <p:cTn id="12" dur="2000"/>
                                        <p:tgtEl>
                                          <p:spTgt spid="4">
                                            <p:txEl>
                                              <p:pRg st="0" end="0"/>
                                            </p:txEl>
                                          </p:spTgt>
                                        </p:tgtEl>
                                      </p:cBhvr>
                                    </p:animEffect>
                                  </p:childTnLst>
                                </p:cTn>
                              </p:par>
                            </p:childTnLst>
                          </p:cTn>
                        </p:par>
                        <p:par>
                          <p:cTn id="13" fill="hold">
                            <p:stCondLst>
                              <p:cond delay="7000"/>
                            </p:stCondLst>
                            <p:childTnLst>
                              <p:par>
                                <p:cTn id="14" presetID="20" presetClass="entr" presetSubtype="0" fill="hold" nodeType="afterEffect">
                                  <p:stCondLst>
                                    <p:cond delay="0"/>
                                  </p:stCondLst>
                                  <p:childTnLst>
                                    <p:set>
                                      <p:cBhvr>
                                        <p:cTn id="15" dur="1" fill="hold">
                                          <p:stCondLst>
                                            <p:cond delay="0"/>
                                          </p:stCondLst>
                                        </p:cTn>
                                        <p:tgtEl>
                                          <p:spTgt spid="5">
                                            <p:txEl>
                                              <p:pRg st="0" end="0"/>
                                            </p:txEl>
                                          </p:spTgt>
                                        </p:tgtEl>
                                        <p:attrNameLst>
                                          <p:attrName>style.visibility</p:attrName>
                                        </p:attrNameLst>
                                      </p:cBhvr>
                                      <p:to>
                                        <p:strVal val="visible"/>
                                      </p:to>
                                    </p:set>
                                    <p:animEffect transition="in" filter="wedge">
                                      <p:cBhvr>
                                        <p:cTn id="16"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i-cms.linternaute.com/image_cms/original/1796811-mont-sainte-odile-et-l-abbaye-de-hohenbourg.jpg"/>
          <p:cNvPicPr>
            <a:picLocks noChangeAspect="1" noChangeArrowheads="1"/>
          </p:cNvPicPr>
          <p:nvPr/>
        </p:nvPicPr>
        <p:blipFill>
          <a:blip r:embed="rId2" cstate="email"/>
          <a:srcRect/>
          <a:stretch>
            <a:fillRect/>
          </a:stretch>
        </p:blipFill>
        <p:spPr bwMode="auto">
          <a:xfrm>
            <a:off x="0" y="0"/>
            <a:ext cx="9144000" cy="5949280"/>
          </a:xfrm>
          <a:prstGeom prst="rect">
            <a:avLst/>
          </a:prstGeom>
          <a:noFill/>
        </p:spPr>
      </p:pic>
      <p:pic>
        <p:nvPicPr>
          <p:cNvPr id="18436" name="Picture 4" descr="http://i-cms.linternaute.com/image_cms/original/1796811-mont-sainte-odile-et-l-abbaye-de-hohenbourg.jpg"/>
          <p:cNvPicPr>
            <a:picLocks noChangeAspect="1" noChangeArrowheads="1"/>
          </p:cNvPicPr>
          <p:nvPr/>
        </p:nvPicPr>
        <p:blipFill>
          <a:blip r:embed="rId2" cstate="email"/>
          <a:srcRect/>
          <a:stretch>
            <a:fillRect/>
          </a:stretch>
        </p:blipFill>
        <p:spPr bwMode="auto">
          <a:xfrm>
            <a:off x="0" y="0"/>
            <a:ext cx="9144000" cy="5949280"/>
          </a:xfrm>
          <a:prstGeom prst="rect">
            <a:avLst/>
          </a:prstGeom>
          <a:noFill/>
        </p:spPr>
      </p:pic>
      <p:sp>
        <p:nvSpPr>
          <p:cNvPr id="4" name="Rectangle 3"/>
          <p:cNvSpPr/>
          <p:nvPr/>
        </p:nvSpPr>
        <p:spPr>
          <a:xfrm>
            <a:off x="0" y="5949279"/>
            <a:ext cx="9144000" cy="923330"/>
          </a:xfrm>
          <a:prstGeom prst="rect">
            <a:avLst/>
          </a:prstGeom>
        </p:spPr>
        <p:txBody>
          <a:bodyPr wrap="square">
            <a:spAutoFit/>
          </a:bodyPr>
          <a:lstStyle/>
          <a:p>
            <a:r>
              <a:rPr lang="fr-FR" i="1" dirty="0" smtClean="0">
                <a:solidFill>
                  <a:schemeClr val="bg1"/>
                </a:solidFill>
              </a:rPr>
              <a:t>Dans les Vosges, le mont Sainte-Odile, qui culmine à 764 mètres d'altitude, est un des hauts lieux de l'Alsace. Surmonté par un couvent fondé en 700 par sainte Odile, patronne de l'Alsace, l'</a:t>
            </a:r>
            <a:r>
              <a:rPr lang="fr-FR" b="1" i="1" dirty="0" smtClean="0">
                <a:solidFill>
                  <a:schemeClr val="bg1"/>
                </a:solidFill>
              </a:rPr>
              <a:t>Abbaye de </a:t>
            </a:r>
            <a:r>
              <a:rPr lang="fr-FR" b="1" i="1" dirty="0" err="1" smtClean="0">
                <a:solidFill>
                  <a:schemeClr val="bg1"/>
                </a:solidFill>
              </a:rPr>
              <a:t>Hohenbourg</a:t>
            </a:r>
            <a:r>
              <a:rPr lang="fr-FR" i="1" dirty="0" smtClean="0">
                <a:solidFill>
                  <a:schemeClr val="bg1"/>
                </a:solidFill>
              </a:rPr>
              <a:t> est aujourd'hui un lieu de pèlerinage et de visite.</a:t>
            </a:r>
            <a:endParaRPr lang="fr-FR" i="1" dirty="0">
              <a:solidFill>
                <a:schemeClr val="bg1"/>
              </a:solidFill>
            </a:endParaRPr>
          </a:p>
        </p:txBody>
      </p:sp>
      <p:sp>
        <p:nvSpPr>
          <p:cNvPr id="5" name="Rectangle 4"/>
          <p:cNvSpPr/>
          <p:nvPr/>
        </p:nvSpPr>
        <p:spPr>
          <a:xfrm>
            <a:off x="2987824" y="332656"/>
            <a:ext cx="2271479" cy="369332"/>
          </a:xfrm>
          <a:prstGeom prst="rect">
            <a:avLst/>
          </a:prstGeom>
        </p:spPr>
        <p:txBody>
          <a:bodyPr wrap="square">
            <a:spAutoFit/>
          </a:bodyPr>
          <a:lstStyle/>
          <a:p>
            <a:r>
              <a:rPr lang="fr-FR" b="1" dirty="0" err="1" smtClean="0"/>
              <a:t>Hhenbourg</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18436"/>
                                        </p:tgtEl>
                                        <p:attrNameLst>
                                          <p:attrName>style.visibility</p:attrName>
                                        </p:attrNameLst>
                                      </p:cBhvr>
                                      <p:to>
                                        <p:strVal val="visible"/>
                                      </p:to>
                                    </p:set>
                                    <p:animScale>
                                      <p:cBhvr>
                                        <p:cTn id="7" dur="5000" decel="50000" fill="hold">
                                          <p:stCondLst>
                                            <p:cond delay="0"/>
                                          </p:stCondLst>
                                        </p:cTn>
                                        <p:tgtEl>
                                          <p:spTgt spid="1843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0" decel="50000" fill="hold">
                                          <p:stCondLst>
                                            <p:cond delay="0"/>
                                          </p:stCondLst>
                                        </p:cTn>
                                        <p:tgtEl>
                                          <p:spTgt spid="18436"/>
                                        </p:tgtEl>
                                        <p:attrNameLst>
                                          <p:attrName>ppt_x</p:attrName>
                                          <p:attrName>ppt_y</p:attrName>
                                        </p:attrNameLst>
                                      </p:cBhvr>
                                    </p:animMotion>
                                    <p:animEffect transition="in" filter="fade">
                                      <p:cBhvr>
                                        <p:cTn id="9" dur="5000"/>
                                        <p:tgtEl>
                                          <p:spTgt spid="18436"/>
                                        </p:tgtEl>
                                      </p:cBhvr>
                                    </p:animEffect>
                                  </p:childTnLst>
                                </p:cTn>
                              </p:par>
                            </p:childTnLst>
                          </p:cTn>
                        </p:par>
                        <p:par>
                          <p:cTn id="10" fill="hold">
                            <p:stCondLst>
                              <p:cond delay="5000"/>
                            </p:stCondLst>
                            <p:childTnLst>
                              <p:par>
                                <p:cTn id="11" presetID="20" presetClass="entr" presetSubtype="0" fill="hold" nodeType="after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wedge">
                                      <p:cBhvr>
                                        <p:cTn id="13" dur="2000"/>
                                        <p:tgtEl>
                                          <p:spTgt spid="5">
                                            <p:txEl>
                                              <p:pRg st="0" end="0"/>
                                            </p:txEl>
                                          </p:spTgt>
                                        </p:tgtEl>
                                      </p:cBhvr>
                                    </p:animEffect>
                                  </p:childTnLst>
                                </p:cTn>
                              </p:par>
                            </p:childTnLst>
                          </p:cTn>
                        </p:par>
                        <p:par>
                          <p:cTn id="14" fill="hold">
                            <p:stCondLst>
                              <p:cond delay="7000"/>
                            </p:stCondLst>
                            <p:childTnLst>
                              <p:par>
                                <p:cTn id="15" presetID="20" presetClass="entr" presetSubtype="0" fill="hold" nodeType="after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wedge">
                                      <p:cBhvr>
                                        <p:cTn id="17"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i-cms.linternaute.com/image_cms/original/1793202-la-petite-venise-colmar.jpg"/>
          <p:cNvPicPr>
            <a:picLocks noChangeAspect="1" noChangeArrowheads="1"/>
          </p:cNvPicPr>
          <p:nvPr/>
        </p:nvPicPr>
        <p:blipFill>
          <a:blip r:embed="rId2" cstate="email"/>
          <a:srcRect/>
          <a:stretch>
            <a:fillRect/>
          </a:stretch>
        </p:blipFill>
        <p:spPr bwMode="auto">
          <a:xfrm>
            <a:off x="0" y="0"/>
            <a:ext cx="9144000" cy="5805264"/>
          </a:xfrm>
          <a:prstGeom prst="rect">
            <a:avLst/>
          </a:prstGeom>
          <a:noFill/>
        </p:spPr>
      </p:pic>
      <p:pic>
        <p:nvPicPr>
          <p:cNvPr id="17412" name="Picture 4" descr="http://i-cms.linternaute.com/image_cms/original/1793202-la-petite-venise-colmar.jpg"/>
          <p:cNvPicPr>
            <a:picLocks noChangeAspect="1" noChangeArrowheads="1"/>
          </p:cNvPicPr>
          <p:nvPr/>
        </p:nvPicPr>
        <p:blipFill>
          <a:blip r:embed="rId2" cstate="email"/>
          <a:srcRect/>
          <a:stretch>
            <a:fillRect/>
          </a:stretch>
        </p:blipFill>
        <p:spPr bwMode="auto">
          <a:xfrm>
            <a:off x="0" y="0"/>
            <a:ext cx="9144000" cy="5805264"/>
          </a:xfrm>
          <a:prstGeom prst="rect">
            <a:avLst/>
          </a:prstGeom>
          <a:noFill/>
        </p:spPr>
      </p:pic>
      <p:sp>
        <p:nvSpPr>
          <p:cNvPr id="4" name="Rectangle 3"/>
          <p:cNvSpPr/>
          <p:nvPr/>
        </p:nvSpPr>
        <p:spPr>
          <a:xfrm>
            <a:off x="0" y="5805264"/>
            <a:ext cx="8820472" cy="984885"/>
          </a:xfrm>
          <a:prstGeom prst="rect">
            <a:avLst/>
          </a:prstGeom>
        </p:spPr>
        <p:txBody>
          <a:bodyPr wrap="square">
            <a:spAutoFit/>
          </a:bodyPr>
          <a:lstStyle/>
          <a:p>
            <a:r>
              <a:rPr lang="fr-FR" i="1" dirty="0" smtClean="0"/>
              <a:t>A </a:t>
            </a:r>
            <a:r>
              <a:rPr lang="fr-FR" sz="2000" b="1" i="1" dirty="0" smtClean="0">
                <a:solidFill>
                  <a:schemeClr val="bg1"/>
                </a:solidFill>
              </a:rPr>
              <a:t>Colmar</a:t>
            </a:r>
            <a:r>
              <a:rPr lang="fr-FR" sz="2000" i="1" dirty="0" smtClean="0">
                <a:solidFill>
                  <a:schemeClr val="bg1"/>
                </a:solidFill>
              </a:rPr>
              <a:t>,</a:t>
            </a:r>
            <a:r>
              <a:rPr lang="fr-FR" i="1" dirty="0" smtClean="0">
                <a:solidFill>
                  <a:schemeClr val="bg1"/>
                </a:solidFill>
              </a:rPr>
              <a:t> l'ancien quartier des tanneurs, traversé par la </a:t>
            </a:r>
            <a:r>
              <a:rPr lang="fr-FR" i="1" dirty="0" err="1" smtClean="0">
                <a:solidFill>
                  <a:schemeClr val="bg1"/>
                </a:solidFill>
              </a:rPr>
              <a:t>Lauch</a:t>
            </a:r>
            <a:r>
              <a:rPr lang="fr-FR" i="1" dirty="0" smtClean="0">
                <a:solidFill>
                  <a:schemeClr val="bg1"/>
                </a:solidFill>
              </a:rPr>
              <a:t> et bordé d'innombrables maisons à colombages, a été rebaptisé la </a:t>
            </a:r>
            <a:r>
              <a:rPr lang="fr-FR" sz="2000" b="1" i="1" dirty="0" smtClean="0">
                <a:solidFill>
                  <a:schemeClr val="bg1"/>
                </a:solidFill>
              </a:rPr>
              <a:t>Petite Venise</a:t>
            </a:r>
            <a:r>
              <a:rPr lang="fr-FR" sz="2000" i="1" dirty="0" smtClean="0">
                <a:solidFill>
                  <a:schemeClr val="bg1"/>
                </a:solidFill>
              </a:rPr>
              <a:t> </a:t>
            </a:r>
            <a:r>
              <a:rPr lang="fr-FR" i="1" dirty="0" smtClean="0">
                <a:solidFill>
                  <a:schemeClr val="bg1"/>
                </a:solidFill>
              </a:rPr>
              <a:t>C'est donc à pied ou en barque que l'on apprécie ce quartier un cachet indéniable</a:t>
            </a:r>
            <a:endParaRPr lang="fr-FR" i="1" dirty="0">
              <a:solidFill>
                <a:schemeClr val="bg1"/>
              </a:solidFill>
            </a:endParaRPr>
          </a:p>
        </p:txBody>
      </p:sp>
      <p:sp>
        <p:nvSpPr>
          <p:cNvPr id="5" name="Rectangle 4"/>
          <p:cNvSpPr/>
          <p:nvPr/>
        </p:nvSpPr>
        <p:spPr>
          <a:xfrm>
            <a:off x="5508104" y="188640"/>
            <a:ext cx="3312368" cy="369332"/>
          </a:xfrm>
          <a:prstGeom prst="rect">
            <a:avLst/>
          </a:prstGeom>
        </p:spPr>
        <p:txBody>
          <a:bodyPr wrap="square">
            <a:spAutoFit/>
          </a:bodyPr>
          <a:lstStyle/>
          <a:p>
            <a:r>
              <a:rPr lang="fr-FR" b="1" dirty="0" smtClean="0"/>
              <a:t>La Petite Venise, Colmar </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17412"/>
                                        </p:tgtEl>
                                        <p:attrNameLst>
                                          <p:attrName>style.visibility</p:attrName>
                                        </p:attrNameLst>
                                      </p:cBhvr>
                                      <p:to>
                                        <p:strVal val="visible"/>
                                      </p:to>
                                    </p:set>
                                    <p:anim calcmode="lin" valueType="num">
                                      <p:cBhvr>
                                        <p:cTn id="7" dur="5000" fill="hold"/>
                                        <p:tgtEl>
                                          <p:spTgt spid="17412"/>
                                        </p:tgtEl>
                                        <p:attrNameLst>
                                          <p:attrName>ppt_w</p:attrName>
                                        </p:attrNameLst>
                                      </p:cBhvr>
                                      <p:tavLst>
                                        <p:tav tm="0">
                                          <p:val>
                                            <p:fltVal val="0"/>
                                          </p:val>
                                        </p:tav>
                                        <p:tav tm="100000">
                                          <p:val>
                                            <p:strVal val="#ppt_w"/>
                                          </p:val>
                                        </p:tav>
                                      </p:tavLst>
                                    </p:anim>
                                    <p:anim calcmode="lin" valueType="num">
                                      <p:cBhvr>
                                        <p:cTn id="8" dur="5000" fill="hold"/>
                                        <p:tgtEl>
                                          <p:spTgt spid="17412"/>
                                        </p:tgtEl>
                                        <p:attrNameLst>
                                          <p:attrName>ppt_h</p:attrName>
                                        </p:attrNameLst>
                                      </p:cBhvr>
                                      <p:tavLst>
                                        <p:tav tm="0">
                                          <p:val>
                                            <p:strVal val="#ppt_h"/>
                                          </p:val>
                                        </p:tav>
                                        <p:tav tm="100000">
                                          <p:val>
                                            <p:strVal val="#ppt_h"/>
                                          </p:val>
                                        </p:tav>
                                      </p:tavLst>
                                    </p:anim>
                                  </p:childTnLst>
                                </p:cTn>
                              </p:par>
                            </p:childTnLst>
                          </p:cTn>
                        </p:par>
                        <p:par>
                          <p:cTn id="9" fill="hold">
                            <p:stCondLst>
                              <p:cond delay="5000"/>
                            </p:stCondLst>
                            <p:childTnLst>
                              <p:par>
                                <p:cTn id="10" presetID="20" presetClass="entr" presetSubtype="0" fill="hold" nodeType="after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edge">
                                      <p:cBhvr>
                                        <p:cTn id="12" dur="2000"/>
                                        <p:tgtEl>
                                          <p:spTgt spid="5">
                                            <p:txEl>
                                              <p:pRg st="0" end="0"/>
                                            </p:txEl>
                                          </p:spTgt>
                                        </p:tgtEl>
                                      </p:cBhvr>
                                    </p:animEffect>
                                  </p:childTnLst>
                                </p:cTn>
                              </p:par>
                            </p:childTnLst>
                          </p:cTn>
                        </p:par>
                        <p:par>
                          <p:cTn id="13" fill="hold">
                            <p:stCondLst>
                              <p:cond delay="7000"/>
                            </p:stCondLst>
                            <p:childTnLst>
                              <p:par>
                                <p:cTn id="14" presetID="20" presetClass="entr" presetSubtype="0" fill="hold" nodeType="after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wedge">
                                      <p:cBhvr>
                                        <p:cTn id="16"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i-cms.linternaute.com/image_cms/original/1792934-chateau-de-hohlandsbourg.jpg"/>
          <p:cNvPicPr>
            <a:picLocks noChangeAspect="1" noChangeArrowheads="1"/>
          </p:cNvPicPr>
          <p:nvPr/>
        </p:nvPicPr>
        <p:blipFill>
          <a:blip r:embed="rId3" cstate="email"/>
          <a:srcRect/>
          <a:stretch>
            <a:fillRect/>
          </a:stretch>
        </p:blipFill>
        <p:spPr bwMode="auto">
          <a:xfrm>
            <a:off x="0" y="0"/>
            <a:ext cx="9144000" cy="5373216"/>
          </a:xfrm>
          <a:prstGeom prst="rect">
            <a:avLst/>
          </a:prstGeom>
          <a:noFill/>
        </p:spPr>
      </p:pic>
      <p:pic>
        <p:nvPicPr>
          <p:cNvPr id="16388" name="Picture 4" descr="http://i-cms.linternaute.com/image_cms/original/1792934-chateau-de-hohlandsbourg.jpg"/>
          <p:cNvPicPr>
            <a:picLocks noChangeAspect="1" noChangeArrowheads="1"/>
          </p:cNvPicPr>
          <p:nvPr/>
        </p:nvPicPr>
        <p:blipFill>
          <a:blip r:embed="rId3" cstate="email"/>
          <a:srcRect/>
          <a:stretch>
            <a:fillRect/>
          </a:stretch>
        </p:blipFill>
        <p:spPr bwMode="auto">
          <a:xfrm>
            <a:off x="0" y="0"/>
            <a:ext cx="9144000" cy="5373216"/>
          </a:xfrm>
          <a:prstGeom prst="rect">
            <a:avLst/>
          </a:prstGeom>
          <a:noFill/>
        </p:spPr>
      </p:pic>
      <p:sp>
        <p:nvSpPr>
          <p:cNvPr id="4" name="Rectangle 3"/>
          <p:cNvSpPr/>
          <p:nvPr/>
        </p:nvSpPr>
        <p:spPr>
          <a:xfrm>
            <a:off x="107504" y="5301208"/>
            <a:ext cx="9036496" cy="1508105"/>
          </a:xfrm>
          <a:prstGeom prst="rect">
            <a:avLst/>
          </a:prstGeom>
        </p:spPr>
        <p:txBody>
          <a:bodyPr wrap="square">
            <a:spAutoFit/>
          </a:bodyPr>
          <a:lstStyle/>
          <a:p>
            <a:r>
              <a:rPr lang="fr-FR" i="1" dirty="0" smtClean="0">
                <a:solidFill>
                  <a:schemeClr val="bg1"/>
                </a:solidFill>
              </a:rPr>
              <a:t>A la frontière montagneuse entre Alsace et Lorraine, le </a:t>
            </a:r>
            <a:r>
              <a:rPr lang="fr-FR" sz="2000" b="1" i="1" dirty="0" smtClean="0">
                <a:solidFill>
                  <a:schemeClr val="bg1"/>
                </a:solidFill>
              </a:rPr>
              <a:t>Château de </a:t>
            </a:r>
            <a:r>
              <a:rPr lang="fr-FR" sz="2000" b="1" i="1" dirty="0" err="1" smtClean="0">
                <a:solidFill>
                  <a:schemeClr val="bg1"/>
                </a:solidFill>
              </a:rPr>
              <a:t>Hohlandsbourg</a:t>
            </a:r>
            <a:r>
              <a:rPr lang="fr-FR" sz="2000" i="1" dirty="0" smtClean="0">
                <a:solidFill>
                  <a:schemeClr val="bg1"/>
                </a:solidFill>
              </a:rPr>
              <a:t> </a:t>
            </a:r>
            <a:r>
              <a:rPr lang="fr-FR" i="1" dirty="0" smtClean="0">
                <a:solidFill>
                  <a:schemeClr val="bg1"/>
                </a:solidFill>
              </a:rPr>
              <a:t>fut édifié sur ordre de Rodolphe de Habsbourg pour veiller sur la ville impériale de Colmar ainsi que les frontières ouest de l'Autriche Antérieure. Cette forteresse médiévale du XIIIe siècle se dresse ainsi à 620 mètres d'altitude, offrant un panorama unique sur la Plaine d'Alsace et la Forêt Noire.</a:t>
            </a:r>
            <a:endParaRPr lang="fr-FR" i="1" dirty="0">
              <a:solidFill>
                <a:schemeClr val="bg1"/>
              </a:solidFill>
            </a:endParaRPr>
          </a:p>
        </p:txBody>
      </p:sp>
      <p:sp>
        <p:nvSpPr>
          <p:cNvPr id="5" name="Rectangle 4"/>
          <p:cNvSpPr/>
          <p:nvPr/>
        </p:nvSpPr>
        <p:spPr>
          <a:xfrm>
            <a:off x="3203848" y="332656"/>
            <a:ext cx="2828403" cy="369332"/>
          </a:xfrm>
          <a:prstGeom prst="rect">
            <a:avLst/>
          </a:prstGeom>
        </p:spPr>
        <p:txBody>
          <a:bodyPr wrap="square">
            <a:spAutoFit/>
          </a:bodyPr>
          <a:lstStyle/>
          <a:p>
            <a:r>
              <a:rPr lang="fr-FR" b="1" dirty="0" smtClean="0"/>
              <a:t>Château de </a:t>
            </a:r>
            <a:r>
              <a:rPr lang="fr-FR" b="1" dirty="0" err="1" smtClean="0"/>
              <a:t>Hohlandsbourg</a:t>
            </a:r>
            <a:r>
              <a:rPr lang="fr-FR" b="1" dirty="0" smtClean="0"/>
              <a:t> </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4" presetClass="exit" presetSubtype="0" decel="100000" fill="hold" nodeType="afterEffect">
                                  <p:stCondLst>
                                    <p:cond delay="0"/>
                                  </p:stCondLst>
                                  <p:childTnLst>
                                    <p:anim calcmode="lin" valueType="num">
                                      <p:cBhvr>
                                        <p:cTn id="6" dur="5000"/>
                                        <p:tgtEl>
                                          <p:spTgt spid="16388"/>
                                        </p:tgtEl>
                                        <p:attrNameLst>
                                          <p:attrName>ppt_w</p:attrName>
                                        </p:attrNameLst>
                                      </p:cBhvr>
                                      <p:tavLst>
                                        <p:tav tm="0">
                                          <p:val>
                                            <p:strVal val="ppt_w"/>
                                          </p:val>
                                        </p:tav>
                                        <p:tav tm="100000">
                                          <p:val>
                                            <p:strVal val="ppt_w*0.05"/>
                                          </p:val>
                                        </p:tav>
                                      </p:tavLst>
                                    </p:anim>
                                    <p:anim calcmode="lin" valueType="num">
                                      <p:cBhvr>
                                        <p:cTn id="7" dur="5000"/>
                                        <p:tgtEl>
                                          <p:spTgt spid="16388"/>
                                        </p:tgtEl>
                                        <p:attrNameLst>
                                          <p:attrName>ppt_h</p:attrName>
                                        </p:attrNameLst>
                                      </p:cBhvr>
                                      <p:tavLst>
                                        <p:tav tm="0">
                                          <p:val>
                                            <p:strVal val="ppt_h"/>
                                          </p:val>
                                        </p:tav>
                                        <p:tav tm="100000">
                                          <p:val>
                                            <p:strVal val="ppt_h"/>
                                          </p:val>
                                        </p:tav>
                                      </p:tavLst>
                                    </p:anim>
                                    <p:anim calcmode="lin" valueType="num">
                                      <p:cBhvr>
                                        <p:cTn id="8" dur="5000"/>
                                        <p:tgtEl>
                                          <p:spTgt spid="16388"/>
                                        </p:tgtEl>
                                        <p:attrNameLst>
                                          <p:attrName>ppt_x</p:attrName>
                                        </p:attrNameLst>
                                      </p:cBhvr>
                                      <p:tavLst>
                                        <p:tav tm="0">
                                          <p:val>
                                            <p:strVal val="ppt_x"/>
                                          </p:val>
                                        </p:tav>
                                        <p:tav tm="100000">
                                          <p:val>
                                            <p:strVal val="ppt_x-.2"/>
                                          </p:val>
                                        </p:tav>
                                      </p:tavLst>
                                    </p:anim>
                                    <p:anim calcmode="lin" valueType="num">
                                      <p:cBhvr>
                                        <p:cTn id="9" dur="5000"/>
                                        <p:tgtEl>
                                          <p:spTgt spid="16388"/>
                                        </p:tgtEl>
                                        <p:attrNameLst>
                                          <p:attrName>ppt_y</p:attrName>
                                        </p:attrNameLst>
                                      </p:cBhvr>
                                      <p:tavLst>
                                        <p:tav tm="0">
                                          <p:val>
                                            <p:strVal val="ppt_y"/>
                                          </p:val>
                                        </p:tav>
                                        <p:tav tm="100000">
                                          <p:val>
                                            <p:strVal val="ppt_y"/>
                                          </p:val>
                                        </p:tav>
                                      </p:tavLst>
                                    </p:anim>
                                    <p:animEffect transition="out" filter="fade">
                                      <p:cBhvr>
                                        <p:cTn id="10" dur="5000"/>
                                        <p:tgtEl>
                                          <p:spTgt spid="16388"/>
                                        </p:tgtEl>
                                      </p:cBhvr>
                                    </p:animEffect>
                                    <p:set>
                                      <p:cBhvr>
                                        <p:cTn id="11" dur="1" fill="hold">
                                          <p:stCondLst>
                                            <p:cond delay="4999"/>
                                          </p:stCondLst>
                                        </p:cTn>
                                        <p:tgtEl>
                                          <p:spTgt spid="16388"/>
                                        </p:tgtEl>
                                        <p:attrNameLst>
                                          <p:attrName>style.visibility</p:attrName>
                                        </p:attrNameLst>
                                      </p:cBhvr>
                                      <p:to>
                                        <p:strVal val="hidden"/>
                                      </p:to>
                                    </p:set>
                                  </p:childTnLst>
                                </p:cTn>
                              </p:par>
                            </p:childTnLst>
                          </p:cTn>
                        </p:par>
                        <p:par>
                          <p:cTn id="12" fill="hold">
                            <p:stCondLst>
                              <p:cond delay="5000"/>
                            </p:stCondLst>
                            <p:childTnLst>
                              <p:par>
                                <p:cTn id="13" presetID="20" presetClass="entr" presetSubtype="0" fill="hold" nodeType="after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animEffect transition="in" filter="wedge">
                                      <p:cBhvr>
                                        <p:cTn id="15" dur="2000"/>
                                        <p:tgtEl>
                                          <p:spTgt spid="5">
                                            <p:txEl>
                                              <p:pRg st="0" end="0"/>
                                            </p:txEl>
                                          </p:spTgt>
                                        </p:tgtEl>
                                      </p:cBhvr>
                                    </p:animEffect>
                                  </p:childTnLst>
                                </p:cTn>
                              </p:par>
                            </p:childTnLst>
                          </p:cTn>
                        </p:par>
                        <p:par>
                          <p:cTn id="16" fill="hold">
                            <p:stCondLst>
                              <p:cond delay="7000"/>
                            </p:stCondLst>
                            <p:childTnLst>
                              <p:par>
                                <p:cTn id="17" presetID="20" presetClass="entr" presetSubtype="0" fill="hold" nodeType="after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animEffect transition="in" filter="wedge">
                                      <p:cBhvr>
                                        <p:cTn id="19"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i-cms.linternaute.com/image_cms/original/1793266-la-route-des-vins-d-alsace.jpg"/>
          <p:cNvPicPr>
            <a:picLocks noChangeAspect="1" noChangeArrowheads="1"/>
          </p:cNvPicPr>
          <p:nvPr/>
        </p:nvPicPr>
        <p:blipFill>
          <a:blip r:embed="rId2" cstate="email"/>
          <a:srcRect/>
          <a:stretch>
            <a:fillRect/>
          </a:stretch>
        </p:blipFill>
        <p:spPr bwMode="auto">
          <a:xfrm>
            <a:off x="0" y="0"/>
            <a:ext cx="9144000" cy="6021288"/>
          </a:xfrm>
          <a:prstGeom prst="rect">
            <a:avLst/>
          </a:prstGeom>
          <a:noFill/>
        </p:spPr>
      </p:pic>
      <p:pic>
        <p:nvPicPr>
          <p:cNvPr id="15364" name="Picture 4" descr="http://i-cms.linternaute.com/image_cms/original/1793266-la-route-des-vins-d-alsace.jpg"/>
          <p:cNvPicPr>
            <a:picLocks noChangeAspect="1" noChangeArrowheads="1"/>
          </p:cNvPicPr>
          <p:nvPr/>
        </p:nvPicPr>
        <p:blipFill>
          <a:blip r:embed="rId2" cstate="email"/>
          <a:srcRect/>
          <a:stretch>
            <a:fillRect/>
          </a:stretch>
        </p:blipFill>
        <p:spPr bwMode="auto">
          <a:xfrm>
            <a:off x="0" y="0"/>
            <a:ext cx="9144000" cy="5949280"/>
          </a:xfrm>
          <a:prstGeom prst="rect">
            <a:avLst/>
          </a:prstGeom>
          <a:noFill/>
        </p:spPr>
      </p:pic>
      <p:sp>
        <p:nvSpPr>
          <p:cNvPr id="4" name="Rectangle 3"/>
          <p:cNvSpPr/>
          <p:nvPr/>
        </p:nvSpPr>
        <p:spPr>
          <a:xfrm>
            <a:off x="3232146" y="188640"/>
            <a:ext cx="2679708" cy="369332"/>
          </a:xfrm>
          <a:prstGeom prst="rect">
            <a:avLst/>
          </a:prstGeom>
        </p:spPr>
        <p:txBody>
          <a:bodyPr wrap="square">
            <a:spAutoFit/>
          </a:bodyPr>
          <a:lstStyle/>
          <a:p>
            <a:r>
              <a:rPr lang="fr-FR" b="1" dirty="0" smtClean="0"/>
              <a:t>La route des vins d'Alsace </a:t>
            </a:r>
            <a:endParaRPr lang="fr-FR" dirty="0"/>
          </a:p>
        </p:txBody>
      </p:sp>
      <p:sp>
        <p:nvSpPr>
          <p:cNvPr id="5" name="Rectangle 4"/>
          <p:cNvSpPr/>
          <p:nvPr/>
        </p:nvSpPr>
        <p:spPr>
          <a:xfrm>
            <a:off x="0" y="5949280"/>
            <a:ext cx="9324528" cy="1200329"/>
          </a:xfrm>
          <a:prstGeom prst="rect">
            <a:avLst/>
          </a:prstGeom>
        </p:spPr>
        <p:txBody>
          <a:bodyPr wrap="square">
            <a:spAutoFit/>
          </a:bodyPr>
          <a:lstStyle/>
          <a:p>
            <a:r>
              <a:rPr lang="fr-FR" i="1" dirty="0" smtClean="0">
                <a:solidFill>
                  <a:schemeClr val="bg1"/>
                </a:solidFill>
              </a:rPr>
              <a:t>Pour allier le plaisir de la gastronomie à la découverte d'un patrimoine naturel et culturel hors du commun, direction la </a:t>
            </a:r>
            <a:r>
              <a:rPr lang="fr-FR" b="1" i="1" dirty="0" smtClean="0">
                <a:solidFill>
                  <a:schemeClr val="bg1"/>
                </a:solidFill>
              </a:rPr>
              <a:t>route des vins d'Alsace</a:t>
            </a:r>
            <a:r>
              <a:rPr lang="fr-FR" i="1" dirty="0" smtClean="0">
                <a:solidFill>
                  <a:schemeClr val="bg1"/>
                </a:solidFill>
              </a:rPr>
              <a:t> ! De </a:t>
            </a:r>
            <a:r>
              <a:rPr lang="fr-FR" i="1" dirty="0" err="1" smtClean="0">
                <a:solidFill>
                  <a:schemeClr val="bg1"/>
                </a:solidFill>
              </a:rPr>
              <a:t>Malenheim</a:t>
            </a:r>
            <a:r>
              <a:rPr lang="fr-FR" i="1" dirty="0" smtClean="0">
                <a:solidFill>
                  <a:schemeClr val="bg1"/>
                </a:solidFill>
              </a:rPr>
              <a:t> à Thann, ce sont plus de 170 kilomètres qui défilent entre villages typiques et paysages de vignobles. </a:t>
            </a:r>
            <a:r>
              <a:rPr lang="fr-FR" dirty="0" smtClean="0">
                <a:solidFill>
                  <a:schemeClr val="bg1"/>
                </a:solidFill>
              </a:rPr>
              <a:t/>
            </a:r>
            <a:br>
              <a:rPr lang="fr-FR" dirty="0" smtClean="0">
                <a:solidFill>
                  <a:schemeClr val="bg1"/>
                </a:solidFill>
              </a:rPr>
            </a:br>
            <a:endParaRPr lang="fr-FR"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8" fill="hold" nodeType="withEffect">
                                  <p:stCondLst>
                                    <p:cond delay="0"/>
                                  </p:stCondLst>
                                  <p:childTnLst>
                                    <p:set>
                                      <p:cBhvr>
                                        <p:cTn id="6" dur="1" fill="hold">
                                          <p:stCondLst>
                                            <p:cond delay="0"/>
                                          </p:stCondLst>
                                        </p:cTn>
                                        <p:tgtEl>
                                          <p:spTgt spid="15364"/>
                                        </p:tgtEl>
                                        <p:attrNameLst>
                                          <p:attrName>style.visibility</p:attrName>
                                        </p:attrNameLst>
                                      </p:cBhvr>
                                      <p:to>
                                        <p:strVal val="visible"/>
                                      </p:to>
                                    </p:set>
                                    <p:anim calcmode="lin" valueType="num">
                                      <p:cBhvr additive="base">
                                        <p:cTn id="7" dur="5000" fill="hold"/>
                                        <p:tgtEl>
                                          <p:spTgt spid="15364"/>
                                        </p:tgtEl>
                                        <p:attrNameLst>
                                          <p:attrName>ppt_x</p:attrName>
                                        </p:attrNameLst>
                                      </p:cBhvr>
                                      <p:tavLst>
                                        <p:tav tm="0">
                                          <p:val>
                                            <p:strVal val="0-#ppt_w/2"/>
                                          </p:val>
                                        </p:tav>
                                        <p:tav tm="100000">
                                          <p:val>
                                            <p:strVal val="#ppt_x"/>
                                          </p:val>
                                        </p:tav>
                                      </p:tavLst>
                                    </p:anim>
                                    <p:anim calcmode="lin" valueType="num">
                                      <p:cBhvr additive="base">
                                        <p:cTn id="8" dur="5000" fill="hold"/>
                                        <p:tgtEl>
                                          <p:spTgt spid="15364"/>
                                        </p:tgtEl>
                                        <p:attrNameLst>
                                          <p:attrName>ppt_y</p:attrName>
                                        </p:attrNameLst>
                                      </p:cBhvr>
                                      <p:tavLst>
                                        <p:tav tm="0">
                                          <p:val>
                                            <p:strVal val="#ppt_y"/>
                                          </p:val>
                                        </p:tav>
                                        <p:tav tm="100000">
                                          <p:val>
                                            <p:strVal val="#ppt_y"/>
                                          </p:val>
                                        </p:tav>
                                      </p:tavLst>
                                    </p:anim>
                                  </p:childTnLst>
                                </p:cTn>
                              </p:par>
                            </p:childTnLst>
                          </p:cTn>
                        </p:par>
                        <p:par>
                          <p:cTn id="9" fill="hold">
                            <p:stCondLst>
                              <p:cond delay="5000"/>
                            </p:stCondLst>
                            <p:childTnLst>
                              <p:par>
                                <p:cTn id="10" presetID="20" presetClass="entr" presetSubtype="0" fill="hold" nodeType="after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edge">
                                      <p:cBhvr>
                                        <p:cTn id="12" dur="2000"/>
                                        <p:tgtEl>
                                          <p:spTgt spid="4">
                                            <p:txEl>
                                              <p:pRg st="0" end="0"/>
                                            </p:txEl>
                                          </p:spTgt>
                                        </p:tgtEl>
                                      </p:cBhvr>
                                    </p:animEffect>
                                  </p:childTnLst>
                                </p:cTn>
                              </p:par>
                            </p:childTnLst>
                          </p:cTn>
                        </p:par>
                        <p:par>
                          <p:cTn id="13" fill="hold">
                            <p:stCondLst>
                              <p:cond delay="7000"/>
                            </p:stCondLst>
                            <p:childTnLst>
                              <p:par>
                                <p:cTn id="14" presetID="20" presetClass="entr" presetSubtype="0" fill="hold" nodeType="afterEffect">
                                  <p:stCondLst>
                                    <p:cond delay="0"/>
                                  </p:stCondLst>
                                  <p:childTnLst>
                                    <p:set>
                                      <p:cBhvr>
                                        <p:cTn id="15" dur="1" fill="hold">
                                          <p:stCondLst>
                                            <p:cond delay="0"/>
                                          </p:stCondLst>
                                        </p:cTn>
                                        <p:tgtEl>
                                          <p:spTgt spid="5">
                                            <p:txEl>
                                              <p:pRg st="0" end="0"/>
                                            </p:txEl>
                                          </p:spTgt>
                                        </p:tgtEl>
                                        <p:attrNameLst>
                                          <p:attrName>style.visibility</p:attrName>
                                        </p:attrNameLst>
                                      </p:cBhvr>
                                      <p:to>
                                        <p:strVal val="visible"/>
                                      </p:to>
                                    </p:set>
                                    <p:animEffect transition="in" filter="wedge">
                                      <p:cBhvr>
                                        <p:cTn id="16"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i-cms.linternaute.com/image_cms/original/1794172-l-ecomusee-d-alsace-ungersheim.jpg"/>
          <p:cNvPicPr>
            <a:picLocks noChangeAspect="1" noChangeArrowheads="1"/>
          </p:cNvPicPr>
          <p:nvPr/>
        </p:nvPicPr>
        <p:blipFill>
          <a:blip r:embed="rId2" cstate="email"/>
          <a:srcRect/>
          <a:stretch>
            <a:fillRect/>
          </a:stretch>
        </p:blipFill>
        <p:spPr bwMode="auto">
          <a:xfrm>
            <a:off x="0" y="0"/>
            <a:ext cx="9144000" cy="5301208"/>
          </a:xfrm>
          <a:prstGeom prst="rect">
            <a:avLst/>
          </a:prstGeom>
          <a:noFill/>
        </p:spPr>
      </p:pic>
      <p:pic>
        <p:nvPicPr>
          <p:cNvPr id="14340" name="Picture 4" descr="http://i-cms.linternaute.com/image_cms/original/1794172-l-ecomusee-d-alsace-ungersheim.jpg"/>
          <p:cNvPicPr>
            <a:picLocks noChangeAspect="1" noChangeArrowheads="1"/>
          </p:cNvPicPr>
          <p:nvPr/>
        </p:nvPicPr>
        <p:blipFill>
          <a:blip r:embed="rId2" cstate="email"/>
          <a:srcRect/>
          <a:stretch>
            <a:fillRect/>
          </a:stretch>
        </p:blipFill>
        <p:spPr bwMode="auto">
          <a:xfrm>
            <a:off x="0" y="0"/>
            <a:ext cx="9144000" cy="5445224"/>
          </a:xfrm>
          <a:prstGeom prst="rect">
            <a:avLst/>
          </a:prstGeom>
          <a:noFill/>
        </p:spPr>
      </p:pic>
      <p:sp>
        <p:nvSpPr>
          <p:cNvPr id="4" name="Rectangle 3"/>
          <p:cNvSpPr/>
          <p:nvPr/>
        </p:nvSpPr>
        <p:spPr>
          <a:xfrm>
            <a:off x="5436096" y="1196752"/>
            <a:ext cx="3528392" cy="369332"/>
          </a:xfrm>
          <a:prstGeom prst="rect">
            <a:avLst/>
          </a:prstGeom>
        </p:spPr>
        <p:txBody>
          <a:bodyPr wrap="square">
            <a:spAutoFit/>
          </a:bodyPr>
          <a:lstStyle/>
          <a:p>
            <a:r>
              <a:rPr lang="fr-FR" b="1" dirty="0" smtClean="0">
                <a:solidFill>
                  <a:schemeClr val="bg1"/>
                </a:solidFill>
              </a:rPr>
              <a:t>L'Ecomusée d'Alsace, Ungersheim </a:t>
            </a:r>
            <a:endParaRPr lang="fr-FR" dirty="0">
              <a:solidFill>
                <a:schemeClr val="bg1"/>
              </a:solidFill>
            </a:endParaRPr>
          </a:p>
        </p:txBody>
      </p:sp>
      <p:sp>
        <p:nvSpPr>
          <p:cNvPr id="5" name="Rectangle 4"/>
          <p:cNvSpPr/>
          <p:nvPr/>
        </p:nvSpPr>
        <p:spPr>
          <a:xfrm>
            <a:off x="0" y="5373216"/>
            <a:ext cx="8964488" cy="1261884"/>
          </a:xfrm>
          <a:prstGeom prst="rect">
            <a:avLst/>
          </a:prstGeom>
        </p:spPr>
        <p:txBody>
          <a:bodyPr wrap="square">
            <a:spAutoFit/>
          </a:bodyPr>
          <a:lstStyle/>
          <a:p>
            <a:r>
              <a:rPr lang="fr-FR" sz="2000" b="1" i="1" dirty="0" smtClean="0">
                <a:solidFill>
                  <a:schemeClr val="bg1"/>
                </a:solidFill>
              </a:rPr>
              <a:t>Ungersheim </a:t>
            </a:r>
            <a:r>
              <a:rPr lang="fr-FR" i="1" dirty="0" smtClean="0">
                <a:solidFill>
                  <a:schemeClr val="bg1"/>
                </a:solidFill>
              </a:rPr>
              <a:t>abrite le plus grand écomusée de France. Pour nous narrer l'Alsace d'autrefois et sa culture, cet </a:t>
            </a:r>
            <a:r>
              <a:rPr lang="fr-FR" sz="2000" b="1" i="1" dirty="0" smtClean="0">
                <a:solidFill>
                  <a:schemeClr val="bg1"/>
                </a:solidFill>
              </a:rPr>
              <a:t>écomusée</a:t>
            </a:r>
            <a:r>
              <a:rPr lang="fr-FR" sz="2000" i="1" dirty="0" smtClean="0">
                <a:solidFill>
                  <a:schemeClr val="bg1"/>
                </a:solidFill>
              </a:rPr>
              <a:t> s</a:t>
            </a:r>
            <a:r>
              <a:rPr lang="fr-FR" i="1" dirty="0" smtClean="0">
                <a:solidFill>
                  <a:schemeClr val="bg1"/>
                </a:solidFill>
              </a:rPr>
              <a:t>e présente comme un village dans lequel 72 bâtiments ruraux alsaciens authentiques ont été reconstitués et où les artisans viennent partager leur savoir-faire.</a:t>
            </a:r>
            <a:endParaRPr lang="fr-FR" i="1"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edge">
                                      <p:cBhvr>
                                        <p:cTn id="7" dur="2000"/>
                                        <p:tgtEl>
                                          <p:spTgt spid="4">
                                            <p:txEl>
                                              <p:pRg st="0" end="0"/>
                                            </p:txEl>
                                          </p:spTgt>
                                        </p:tgtEl>
                                      </p:cBhvr>
                                    </p:animEffect>
                                  </p:childTnLst>
                                </p:cTn>
                              </p:par>
                            </p:childTnLst>
                          </p:cTn>
                        </p:par>
                        <p:par>
                          <p:cTn id="8" fill="hold">
                            <p:stCondLst>
                              <p:cond delay="2000"/>
                            </p:stCondLst>
                            <p:childTnLst>
                              <p:par>
                                <p:cTn id="9" presetID="20" presetClass="entr" presetSubtype="0" fill="hold" nodeType="after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wedge">
                                      <p:cBhvr>
                                        <p:cTn id="11" dur="2000"/>
                                        <p:tgtEl>
                                          <p:spTgt spid="5">
                                            <p:txEl>
                                              <p:pRg st="0" end="0"/>
                                            </p:txEl>
                                          </p:spTgt>
                                        </p:tgtEl>
                                      </p:cBhvr>
                                    </p:animEffect>
                                  </p:childTnLst>
                                </p:cTn>
                              </p:par>
                            </p:childTnLst>
                          </p:cTn>
                        </p:par>
                        <p:par>
                          <p:cTn id="12" fill="hold">
                            <p:stCondLst>
                              <p:cond delay="4000"/>
                            </p:stCondLst>
                            <p:childTnLst>
                              <p:par>
                                <p:cTn id="13" presetID="17" presetClass="entr" presetSubtype="10" fill="hold" nodeType="afterEffect">
                                  <p:stCondLst>
                                    <p:cond delay="0"/>
                                  </p:stCondLst>
                                  <p:childTnLst>
                                    <p:set>
                                      <p:cBhvr>
                                        <p:cTn id="14" dur="1" fill="hold">
                                          <p:stCondLst>
                                            <p:cond delay="0"/>
                                          </p:stCondLst>
                                        </p:cTn>
                                        <p:tgtEl>
                                          <p:spTgt spid="14340"/>
                                        </p:tgtEl>
                                        <p:attrNameLst>
                                          <p:attrName>style.visibility</p:attrName>
                                        </p:attrNameLst>
                                      </p:cBhvr>
                                      <p:to>
                                        <p:strVal val="visible"/>
                                      </p:to>
                                    </p:set>
                                    <p:anim calcmode="lin" valueType="num">
                                      <p:cBhvr>
                                        <p:cTn id="15" dur="5000" fill="hold"/>
                                        <p:tgtEl>
                                          <p:spTgt spid="14340"/>
                                        </p:tgtEl>
                                        <p:attrNameLst>
                                          <p:attrName>ppt_w</p:attrName>
                                        </p:attrNameLst>
                                      </p:cBhvr>
                                      <p:tavLst>
                                        <p:tav tm="0">
                                          <p:val>
                                            <p:fltVal val="0"/>
                                          </p:val>
                                        </p:tav>
                                        <p:tav tm="100000">
                                          <p:val>
                                            <p:strVal val="#ppt_w"/>
                                          </p:val>
                                        </p:tav>
                                      </p:tavLst>
                                    </p:anim>
                                    <p:anim calcmode="lin" valueType="num">
                                      <p:cBhvr>
                                        <p:cTn id="16" dur="5000" fill="hold"/>
                                        <p:tgtEl>
                                          <p:spTgt spid="1434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i-cms.linternaute.com/image_cms/original/1792945-les-ruines-du-chateau-de-fleckenstein.jpg"/>
          <p:cNvPicPr>
            <a:picLocks noChangeAspect="1" noChangeArrowheads="1"/>
          </p:cNvPicPr>
          <p:nvPr/>
        </p:nvPicPr>
        <p:blipFill>
          <a:blip r:embed="rId2" cstate="email"/>
          <a:srcRect/>
          <a:stretch>
            <a:fillRect/>
          </a:stretch>
        </p:blipFill>
        <p:spPr bwMode="auto">
          <a:xfrm>
            <a:off x="0" y="0"/>
            <a:ext cx="9144000" cy="5517232"/>
          </a:xfrm>
          <a:prstGeom prst="rect">
            <a:avLst/>
          </a:prstGeom>
          <a:noFill/>
        </p:spPr>
      </p:pic>
      <p:pic>
        <p:nvPicPr>
          <p:cNvPr id="13316" name="Picture 4" descr="http://i-cms.linternaute.com/image_cms/original/1792945-les-ruines-du-chateau-de-fleckenstein.jpg"/>
          <p:cNvPicPr>
            <a:picLocks noChangeAspect="1" noChangeArrowheads="1"/>
          </p:cNvPicPr>
          <p:nvPr/>
        </p:nvPicPr>
        <p:blipFill>
          <a:blip r:embed="rId2" cstate="email"/>
          <a:srcRect/>
          <a:stretch>
            <a:fillRect/>
          </a:stretch>
        </p:blipFill>
        <p:spPr bwMode="auto">
          <a:xfrm>
            <a:off x="0" y="0"/>
            <a:ext cx="9144000" cy="5661248"/>
          </a:xfrm>
          <a:prstGeom prst="rect">
            <a:avLst/>
          </a:prstGeom>
          <a:noFill/>
        </p:spPr>
      </p:pic>
      <p:sp>
        <p:nvSpPr>
          <p:cNvPr id="4" name="Rectangle 3"/>
          <p:cNvSpPr/>
          <p:nvPr/>
        </p:nvSpPr>
        <p:spPr>
          <a:xfrm>
            <a:off x="1" y="188640"/>
            <a:ext cx="4355976" cy="369332"/>
          </a:xfrm>
          <a:prstGeom prst="rect">
            <a:avLst/>
          </a:prstGeom>
        </p:spPr>
        <p:txBody>
          <a:bodyPr wrap="square">
            <a:spAutoFit/>
          </a:bodyPr>
          <a:lstStyle/>
          <a:p>
            <a:r>
              <a:rPr lang="fr-FR" b="1" dirty="0" smtClean="0"/>
              <a:t>Les ruines du château de </a:t>
            </a:r>
            <a:r>
              <a:rPr lang="fr-FR" b="1" dirty="0" err="1" smtClean="0"/>
              <a:t>Fleckenstein</a:t>
            </a:r>
            <a:r>
              <a:rPr lang="fr-FR" b="1" dirty="0" smtClean="0"/>
              <a:t> </a:t>
            </a:r>
            <a:endParaRPr lang="fr-FR" dirty="0"/>
          </a:p>
        </p:txBody>
      </p:sp>
      <p:sp>
        <p:nvSpPr>
          <p:cNvPr id="5" name="Rectangle 4"/>
          <p:cNvSpPr/>
          <p:nvPr/>
        </p:nvSpPr>
        <p:spPr>
          <a:xfrm>
            <a:off x="107504" y="5589240"/>
            <a:ext cx="9036496" cy="1508105"/>
          </a:xfrm>
          <a:prstGeom prst="rect">
            <a:avLst/>
          </a:prstGeom>
        </p:spPr>
        <p:txBody>
          <a:bodyPr wrap="square">
            <a:spAutoFit/>
          </a:bodyPr>
          <a:lstStyle/>
          <a:p>
            <a:r>
              <a:rPr lang="fr-FR" dirty="0" smtClean="0">
                <a:solidFill>
                  <a:schemeClr val="bg1"/>
                </a:solidFill>
              </a:rPr>
              <a:t>A </a:t>
            </a:r>
            <a:r>
              <a:rPr lang="fr-FR" dirty="0" err="1" smtClean="0">
                <a:solidFill>
                  <a:schemeClr val="bg1"/>
                </a:solidFill>
              </a:rPr>
              <a:t>Lembach</a:t>
            </a:r>
            <a:r>
              <a:rPr lang="fr-FR" dirty="0" smtClean="0">
                <a:solidFill>
                  <a:schemeClr val="bg1"/>
                </a:solidFill>
              </a:rPr>
              <a:t>, le </a:t>
            </a:r>
            <a:r>
              <a:rPr lang="fr-FR" sz="2000" b="1" dirty="0" smtClean="0">
                <a:solidFill>
                  <a:schemeClr val="bg1"/>
                </a:solidFill>
              </a:rPr>
              <a:t>château de </a:t>
            </a:r>
            <a:r>
              <a:rPr lang="fr-FR" sz="2000" b="1" dirty="0" err="1" smtClean="0">
                <a:solidFill>
                  <a:schemeClr val="bg1"/>
                </a:solidFill>
              </a:rPr>
              <a:t>Fleckenstein</a:t>
            </a:r>
            <a:r>
              <a:rPr lang="fr-FR" sz="2000" dirty="0" smtClean="0">
                <a:solidFill>
                  <a:schemeClr val="bg1"/>
                </a:solidFill>
              </a:rPr>
              <a:t> </a:t>
            </a:r>
            <a:r>
              <a:rPr lang="fr-FR" dirty="0" smtClean="0">
                <a:solidFill>
                  <a:schemeClr val="bg1"/>
                </a:solidFill>
              </a:rPr>
              <a:t>est un château fort semi-troglodyte érigé à partir du XIIe siècle. Détruit au XVIIe siècle, le château accueille cependant toujours autant de  visiteurs puisqu'il s'inscrit dans la boucle du circuit des Quatre Châteaux avec trois autres sites fortifiés : le château de </a:t>
            </a:r>
            <a:r>
              <a:rPr lang="fr-FR" dirty="0" err="1" smtClean="0">
                <a:solidFill>
                  <a:schemeClr val="bg1"/>
                </a:solidFill>
              </a:rPr>
              <a:t>Hohenbourg</a:t>
            </a:r>
            <a:r>
              <a:rPr lang="fr-FR" dirty="0" smtClean="0">
                <a:solidFill>
                  <a:schemeClr val="bg1"/>
                </a:solidFill>
              </a:rPr>
              <a:t>, le château de </a:t>
            </a:r>
            <a:r>
              <a:rPr lang="fr-FR" dirty="0" err="1" smtClean="0">
                <a:solidFill>
                  <a:schemeClr val="bg1"/>
                </a:solidFill>
              </a:rPr>
              <a:t>Loewenstein</a:t>
            </a:r>
            <a:r>
              <a:rPr lang="fr-FR" dirty="0" smtClean="0">
                <a:solidFill>
                  <a:schemeClr val="bg1"/>
                </a:solidFill>
              </a:rPr>
              <a:t> et la </a:t>
            </a:r>
            <a:r>
              <a:rPr lang="fr-FR" dirty="0" err="1" smtClean="0">
                <a:solidFill>
                  <a:schemeClr val="bg1"/>
                </a:solidFill>
              </a:rPr>
              <a:t>Wegelnburg</a:t>
            </a:r>
            <a:r>
              <a:rPr lang="fr-FR" dirty="0" smtClean="0">
                <a:solidFill>
                  <a:schemeClr val="bg1"/>
                </a:solidFill>
              </a:rPr>
              <a:t>.</a:t>
            </a:r>
            <a:br>
              <a:rPr lang="fr-FR" dirty="0" smtClean="0">
                <a:solidFill>
                  <a:schemeClr val="bg1"/>
                </a:solidFill>
              </a:rPr>
            </a:br>
            <a:endParaRPr lang="fr-FR"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2" fill="hold" nodeType="afterEffect">
                                  <p:stCondLst>
                                    <p:cond delay="0"/>
                                  </p:stCondLst>
                                  <p:childTnLst>
                                    <p:anim calcmode="lin" valueType="num">
                                      <p:cBhvr additive="base">
                                        <p:cTn id="6" dur="5000"/>
                                        <p:tgtEl>
                                          <p:spTgt spid="13316"/>
                                        </p:tgtEl>
                                        <p:attrNameLst>
                                          <p:attrName>ppt_x</p:attrName>
                                        </p:attrNameLst>
                                      </p:cBhvr>
                                      <p:tavLst>
                                        <p:tav tm="0">
                                          <p:val>
                                            <p:strVal val="ppt_x"/>
                                          </p:val>
                                        </p:tav>
                                        <p:tav tm="100000">
                                          <p:val>
                                            <p:strVal val="1+ppt_w/2"/>
                                          </p:val>
                                        </p:tav>
                                      </p:tavLst>
                                    </p:anim>
                                    <p:anim calcmode="lin" valueType="num">
                                      <p:cBhvr additive="base">
                                        <p:cTn id="7" dur="5000"/>
                                        <p:tgtEl>
                                          <p:spTgt spid="13316"/>
                                        </p:tgtEl>
                                        <p:attrNameLst>
                                          <p:attrName>ppt_y</p:attrName>
                                        </p:attrNameLst>
                                      </p:cBhvr>
                                      <p:tavLst>
                                        <p:tav tm="0">
                                          <p:val>
                                            <p:strVal val="ppt_y"/>
                                          </p:val>
                                        </p:tav>
                                        <p:tav tm="100000">
                                          <p:val>
                                            <p:strVal val="ppt_y"/>
                                          </p:val>
                                        </p:tav>
                                      </p:tavLst>
                                    </p:anim>
                                    <p:set>
                                      <p:cBhvr>
                                        <p:cTn id="8" dur="1" fill="hold">
                                          <p:stCondLst>
                                            <p:cond delay="4999"/>
                                          </p:stCondLst>
                                        </p:cTn>
                                        <p:tgtEl>
                                          <p:spTgt spid="13316"/>
                                        </p:tgtEl>
                                        <p:attrNameLst>
                                          <p:attrName>style.visibility</p:attrName>
                                        </p:attrNameLst>
                                      </p:cBhvr>
                                      <p:to>
                                        <p:strVal val="hidden"/>
                                      </p:to>
                                    </p:set>
                                  </p:childTnLst>
                                </p:cTn>
                              </p:par>
                            </p:childTnLst>
                          </p:cTn>
                        </p:par>
                        <p:par>
                          <p:cTn id="9" fill="hold">
                            <p:stCondLst>
                              <p:cond delay="5000"/>
                            </p:stCondLst>
                            <p:childTnLst>
                              <p:par>
                                <p:cTn id="10" presetID="20" presetClass="entr" presetSubtype="0" fill="hold" nodeType="after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edge">
                                      <p:cBhvr>
                                        <p:cTn id="12" dur="2000"/>
                                        <p:tgtEl>
                                          <p:spTgt spid="4">
                                            <p:txEl>
                                              <p:pRg st="0" end="0"/>
                                            </p:txEl>
                                          </p:spTgt>
                                        </p:tgtEl>
                                      </p:cBhvr>
                                    </p:animEffect>
                                  </p:childTnLst>
                                </p:cTn>
                              </p:par>
                            </p:childTnLst>
                          </p:cTn>
                        </p:par>
                        <p:par>
                          <p:cTn id="13" fill="hold">
                            <p:stCondLst>
                              <p:cond delay="7000"/>
                            </p:stCondLst>
                            <p:childTnLst>
                              <p:par>
                                <p:cTn id="14" presetID="20" presetClass="entr" presetSubtype="0" fill="hold" nodeType="afterEffect">
                                  <p:stCondLst>
                                    <p:cond delay="0"/>
                                  </p:stCondLst>
                                  <p:childTnLst>
                                    <p:set>
                                      <p:cBhvr>
                                        <p:cTn id="15" dur="1" fill="hold">
                                          <p:stCondLst>
                                            <p:cond delay="0"/>
                                          </p:stCondLst>
                                        </p:cTn>
                                        <p:tgtEl>
                                          <p:spTgt spid="5">
                                            <p:txEl>
                                              <p:pRg st="0" end="0"/>
                                            </p:txEl>
                                          </p:spTgt>
                                        </p:tgtEl>
                                        <p:attrNameLst>
                                          <p:attrName>style.visibility</p:attrName>
                                        </p:attrNameLst>
                                      </p:cBhvr>
                                      <p:to>
                                        <p:strVal val="visible"/>
                                      </p:to>
                                    </p:set>
                                    <p:animEffect transition="in" filter="wedge">
                                      <p:cBhvr>
                                        <p:cTn id="16"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i-cms.linternaute.com/image_cms/original/1794722-la-petite-france-strasbourg.jpg"/>
          <p:cNvPicPr>
            <a:picLocks noChangeAspect="1" noChangeArrowheads="1"/>
          </p:cNvPicPr>
          <p:nvPr/>
        </p:nvPicPr>
        <p:blipFill>
          <a:blip r:embed="rId2" cstate="email"/>
          <a:srcRect/>
          <a:stretch>
            <a:fillRect/>
          </a:stretch>
        </p:blipFill>
        <p:spPr bwMode="auto">
          <a:xfrm>
            <a:off x="0" y="332656"/>
            <a:ext cx="9144000" cy="5328592"/>
          </a:xfrm>
          <a:prstGeom prst="rect">
            <a:avLst/>
          </a:prstGeom>
          <a:noFill/>
        </p:spPr>
      </p:pic>
      <p:pic>
        <p:nvPicPr>
          <p:cNvPr id="12292" name="Picture 4" descr="http://i-cms.linternaute.com/image_cms/original/1794722-la-petite-france-strasbourg.jpg"/>
          <p:cNvPicPr>
            <a:picLocks noChangeAspect="1" noChangeArrowheads="1"/>
          </p:cNvPicPr>
          <p:nvPr/>
        </p:nvPicPr>
        <p:blipFill>
          <a:blip r:embed="rId2" cstate="email"/>
          <a:srcRect/>
          <a:stretch>
            <a:fillRect/>
          </a:stretch>
        </p:blipFill>
        <p:spPr bwMode="auto">
          <a:xfrm>
            <a:off x="0" y="-531440"/>
            <a:ext cx="9144000" cy="6120680"/>
          </a:xfrm>
          <a:prstGeom prst="rect">
            <a:avLst/>
          </a:prstGeom>
          <a:noFill/>
        </p:spPr>
      </p:pic>
      <p:sp>
        <p:nvSpPr>
          <p:cNvPr id="6" name="Rectangle 5"/>
          <p:cNvSpPr/>
          <p:nvPr/>
        </p:nvSpPr>
        <p:spPr>
          <a:xfrm>
            <a:off x="3126796" y="0"/>
            <a:ext cx="2890407" cy="369332"/>
          </a:xfrm>
          <a:prstGeom prst="rect">
            <a:avLst/>
          </a:prstGeom>
        </p:spPr>
        <p:txBody>
          <a:bodyPr wrap="square">
            <a:spAutoFit/>
          </a:bodyPr>
          <a:lstStyle/>
          <a:p>
            <a:r>
              <a:rPr lang="fr-FR" b="1" dirty="0" smtClean="0"/>
              <a:t>La Petite France, Strasbourg </a:t>
            </a:r>
            <a:endParaRPr lang="fr-FR" dirty="0"/>
          </a:p>
        </p:txBody>
      </p:sp>
      <p:sp>
        <p:nvSpPr>
          <p:cNvPr id="8" name="Rectangle 7"/>
          <p:cNvSpPr/>
          <p:nvPr/>
        </p:nvSpPr>
        <p:spPr>
          <a:xfrm>
            <a:off x="179512" y="5589240"/>
            <a:ext cx="8856984" cy="1200329"/>
          </a:xfrm>
          <a:prstGeom prst="rect">
            <a:avLst/>
          </a:prstGeom>
        </p:spPr>
        <p:txBody>
          <a:bodyPr wrap="square">
            <a:spAutoFit/>
          </a:bodyPr>
          <a:lstStyle/>
          <a:p>
            <a:r>
              <a:rPr lang="fr-FR" dirty="0" smtClean="0">
                <a:solidFill>
                  <a:schemeClr val="bg1"/>
                </a:solidFill>
              </a:rPr>
              <a:t>Au</a:t>
            </a:r>
            <a:r>
              <a:rPr lang="fr-FR" dirty="0" smtClean="0"/>
              <a:t>  </a:t>
            </a:r>
            <a:r>
              <a:rPr lang="fr-FR" dirty="0" smtClean="0">
                <a:solidFill>
                  <a:schemeClr val="bg1"/>
                </a:solidFill>
              </a:rPr>
              <a:t>fil des canaux de l'Ile  et des imposantes maisons à colombages, la </a:t>
            </a:r>
            <a:r>
              <a:rPr lang="fr-FR" b="1" dirty="0" smtClean="0">
                <a:solidFill>
                  <a:schemeClr val="bg1"/>
                </a:solidFill>
              </a:rPr>
              <a:t>Petite France</a:t>
            </a:r>
            <a:r>
              <a:rPr lang="fr-FR" dirty="0" smtClean="0">
                <a:solidFill>
                  <a:schemeClr val="bg1"/>
                </a:solidFill>
              </a:rPr>
              <a:t> se dévoilent au cœur de </a:t>
            </a:r>
            <a:r>
              <a:rPr lang="fr-FR" b="1" dirty="0" smtClean="0">
                <a:solidFill>
                  <a:schemeClr val="bg1"/>
                </a:solidFill>
              </a:rPr>
              <a:t>Strasbourg</a:t>
            </a:r>
            <a:r>
              <a:rPr lang="fr-FR" dirty="0" smtClean="0">
                <a:solidFill>
                  <a:schemeClr val="bg1"/>
                </a:solidFill>
              </a:rPr>
              <a:t> Autrefois quartier de pêcheurs, meuniers ou tanneurs, ces lieux pittoresques nous replonge dans l’univers  de Gutenberg, là même ou il inventa l’imprimerie</a:t>
            </a:r>
            <a:endParaRPr lang="fr-FR"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8" fill="hold" nodeType="withEffect">
                                  <p:stCondLst>
                                    <p:cond delay="0"/>
                                  </p:stCondLst>
                                  <p:childTnLst>
                                    <p:set>
                                      <p:cBhvr>
                                        <p:cTn id="6" dur="1" fill="hold">
                                          <p:stCondLst>
                                            <p:cond delay="0"/>
                                          </p:stCondLst>
                                        </p:cTn>
                                        <p:tgtEl>
                                          <p:spTgt spid="12292"/>
                                        </p:tgtEl>
                                        <p:attrNameLst>
                                          <p:attrName>style.visibility</p:attrName>
                                        </p:attrNameLst>
                                      </p:cBhvr>
                                      <p:to>
                                        <p:strVal val="visible"/>
                                      </p:to>
                                    </p:set>
                                    <p:anim calcmode="lin" valueType="num">
                                      <p:cBhvr additive="base">
                                        <p:cTn id="7" dur="5000" fill="hold"/>
                                        <p:tgtEl>
                                          <p:spTgt spid="12292"/>
                                        </p:tgtEl>
                                        <p:attrNameLst>
                                          <p:attrName>ppt_x</p:attrName>
                                        </p:attrNameLst>
                                      </p:cBhvr>
                                      <p:tavLst>
                                        <p:tav tm="0">
                                          <p:val>
                                            <p:strVal val="0-#ppt_w/2"/>
                                          </p:val>
                                        </p:tav>
                                        <p:tav tm="100000">
                                          <p:val>
                                            <p:strVal val="#ppt_x"/>
                                          </p:val>
                                        </p:tav>
                                      </p:tavLst>
                                    </p:anim>
                                    <p:anim calcmode="lin" valueType="num">
                                      <p:cBhvr additive="base">
                                        <p:cTn id="8" dur="5000" fill="hold"/>
                                        <p:tgtEl>
                                          <p:spTgt spid="12292"/>
                                        </p:tgtEl>
                                        <p:attrNameLst>
                                          <p:attrName>ppt_y</p:attrName>
                                        </p:attrNameLst>
                                      </p:cBhvr>
                                      <p:tavLst>
                                        <p:tav tm="0">
                                          <p:val>
                                            <p:strVal val="#ppt_y"/>
                                          </p:val>
                                        </p:tav>
                                        <p:tav tm="100000">
                                          <p:val>
                                            <p:strVal val="#ppt_y"/>
                                          </p:val>
                                        </p:tav>
                                      </p:tavLst>
                                    </p:anim>
                                  </p:childTnLst>
                                </p:cTn>
                              </p:par>
                            </p:childTnLst>
                          </p:cTn>
                        </p:par>
                        <p:par>
                          <p:cTn id="9" fill="hold">
                            <p:stCondLst>
                              <p:cond delay="5000"/>
                            </p:stCondLst>
                            <p:childTnLst>
                              <p:par>
                                <p:cTn id="10" presetID="20" presetClass="entr" presetSubtype="0" fill="hold" nodeType="after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wedge">
                                      <p:cBhvr>
                                        <p:cTn id="12" dur="2000"/>
                                        <p:tgtEl>
                                          <p:spTgt spid="6">
                                            <p:txEl>
                                              <p:pRg st="0" end="0"/>
                                            </p:txEl>
                                          </p:spTgt>
                                        </p:tgtEl>
                                      </p:cBhvr>
                                    </p:animEffect>
                                  </p:childTnLst>
                                </p:cTn>
                              </p:par>
                            </p:childTnLst>
                          </p:cTn>
                        </p:par>
                        <p:par>
                          <p:cTn id="13" fill="hold">
                            <p:stCondLst>
                              <p:cond delay="7000"/>
                            </p:stCondLst>
                            <p:childTnLst>
                              <p:par>
                                <p:cTn id="14" presetID="20" presetClass="entr" presetSubtype="0" fill="hold" nodeType="afterEffect">
                                  <p:stCondLst>
                                    <p:cond delay="0"/>
                                  </p:stCondLst>
                                  <p:childTnLst>
                                    <p:set>
                                      <p:cBhvr>
                                        <p:cTn id="15" dur="1" fill="hold">
                                          <p:stCondLst>
                                            <p:cond delay="0"/>
                                          </p:stCondLst>
                                        </p:cTn>
                                        <p:tgtEl>
                                          <p:spTgt spid="8">
                                            <p:txEl>
                                              <p:pRg st="0" end="0"/>
                                            </p:txEl>
                                          </p:spTgt>
                                        </p:tgtEl>
                                        <p:attrNameLst>
                                          <p:attrName>style.visibility</p:attrName>
                                        </p:attrNameLst>
                                      </p:cBhvr>
                                      <p:to>
                                        <p:strVal val="visible"/>
                                      </p:to>
                                    </p:set>
                                    <p:animEffect transition="in" filter="wedge">
                                      <p:cBhvr>
                                        <p:cTn id="16" dur="2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i-cms.linternaute.com/image_cms/original/1794206-cite-de-l-automobile-mulhouse.jpg"/>
          <p:cNvPicPr>
            <a:picLocks noChangeAspect="1" noChangeArrowheads="1"/>
          </p:cNvPicPr>
          <p:nvPr/>
        </p:nvPicPr>
        <p:blipFill>
          <a:blip r:embed="rId2" cstate="email"/>
          <a:srcRect/>
          <a:stretch>
            <a:fillRect/>
          </a:stretch>
        </p:blipFill>
        <p:spPr bwMode="auto">
          <a:xfrm>
            <a:off x="0" y="0"/>
            <a:ext cx="9144000" cy="5805264"/>
          </a:xfrm>
          <a:prstGeom prst="rect">
            <a:avLst/>
          </a:prstGeom>
          <a:noFill/>
        </p:spPr>
      </p:pic>
      <p:pic>
        <p:nvPicPr>
          <p:cNvPr id="11268" name="Picture 4" descr="http://i-cms.linternaute.com/image_cms/original/1794206-cite-de-l-automobile-mulhouse.jpg"/>
          <p:cNvPicPr>
            <a:picLocks noChangeAspect="1" noChangeArrowheads="1"/>
          </p:cNvPicPr>
          <p:nvPr/>
        </p:nvPicPr>
        <p:blipFill>
          <a:blip r:embed="rId2" cstate="email"/>
          <a:srcRect/>
          <a:stretch>
            <a:fillRect/>
          </a:stretch>
        </p:blipFill>
        <p:spPr bwMode="auto">
          <a:xfrm>
            <a:off x="0" y="0"/>
            <a:ext cx="9144000" cy="5805264"/>
          </a:xfrm>
          <a:prstGeom prst="rect">
            <a:avLst/>
          </a:prstGeom>
          <a:noFill/>
        </p:spPr>
      </p:pic>
      <p:sp>
        <p:nvSpPr>
          <p:cNvPr id="4" name="Rectangle 3"/>
          <p:cNvSpPr/>
          <p:nvPr/>
        </p:nvSpPr>
        <p:spPr>
          <a:xfrm>
            <a:off x="6156176" y="404664"/>
            <a:ext cx="2736304" cy="646331"/>
          </a:xfrm>
          <a:prstGeom prst="rect">
            <a:avLst/>
          </a:prstGeom>
        </p:spPr>
        <p:txBody>
          <a:bodyPr wrap="square">
            <a:spAutoFit/>
          </a:bodyPr>
          <a:lstStyle/>
          <a:p>
            <a:r>
              <a:rPr lang="fr-FR" b="1" dirty="0" smtClean="0">
                <a:solidFill>
                  <a:schemeClr val="bg1"/>
                </a:solidFill>
              </a:rPr>
              <a:t>Cité de l'Automobile, Mulhouse</a:t>
            </a:r>
            <a:endParaRPr lang="fr-FR" dirty="0">
              <a:solidFill>
                <a:schemeClr val="bg1"/>
              </a:solidFill>
            </a:endParaRPr>
          </a:p>
        </p:txBody>
      </p:sp>
      <p:sp>
        <p:nvSpPr>
          <p:cNvPr id="5" name="Rectangle 4"/>
          <p:cNvSpPr/>
          <p:nvPr/>
        </p:nvSpPr>
        <p:spPr>
          <a:xfrm>
            <a:off x="179512" y="5733256"/>
            <a:ext cx="8964488" cy="923330"/>
          </a:xfrm>
          <a:prstGeom prst="rect">
            <a:avLst/>
          </a:prstGeom>
        </p:spPr>
        <p:txBody>
          <a:bodyPr wrap="square">
            <a:spAutoFit/>
          </a:bodyPr>
          <a:lstStyle/>
          <a:p>
            <a:r>
              <a:rPr lang="fr-FR" i="1" dirty="0" smtClean="0">
                <a:solidFill>
                  <a:schemeClr val="bg1"/>
                </a:solidFill>
              </a:rPr>
              <a:t>C'est l'une des plus belles collections de voitures au monde que présente la </a:t>
            </a:r>
            <a:r>
              <a:rPr lang="fr-FR" b="1" i="1" dirty="0" smtClean="0">
                <a:solidFill>
                  <a:schemeClr val="bg1"/>
                </a:solidFill>
              </a:rPr>
              <a:t>Cité de l'Automobile</a:t>
            </a:r>
            <a:r>
              <a:rPr lang="fr-FR" i="1" dirty="0" smtClean="0">
                <a:solidFill>
                  <a:schemeClr val="bg1"/>
                </a:solidFill>
              </a:rPr>
              <a:t> de </a:t>
            </a:r>
            <a:r>
              <a:rPr lang="fr-FR" b="1" i="1" dirty="0" smtClean="0">
                <a:solidFill>
                  <a:schemeClr val="bg1"/>
                </a:solidFill>
              </a:rPr>
              <a:t>Mulhouse</a:t>
            </a:r>
            <a:r>
              <a:rPr lang="fr-FR" i="1" dirty="0" smtClean="0">
                <a:solidFill>
                  <a:schemeClr val="bg1"/>
                </a:solidFill>
              </a:rPr>
              <a:t>. Ici les stars se nomment Rolls Royce, Mercedes, Hispano-Suiza et  Bugatti Royale parmi plus de  modèles.</a:t>
            </a:r>
            <a:endParaRPr lang="fr-FR" i="1"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4" fill="hold" nodeType="afterEffect">
                                  <p:stCondLst>
                                    <p:cond delay="0"/>
                                  </p:stCondLst>
                                  <p:childTnLst>
                                    <p:anim calcmode="lin" valueType="num">
                                      <p:cBhvr additive="base">
                                        <p:cTn id="6" dur="5000"/>
                                        <p:tgtEl>
                                          <p:spTgt spid="11268"/>
                                        </p:tgtEl>
                                        <p:attrNameLst>
                                          <p:attrName>ppt_x</p:attrName>
                                        </p:attrNameLst>
                                      </p:cBhvr>
                                      <p:tavLst>
                                        <p:tav tm="0">
                                          <p:val>
                                            <p:strVal val="ppt_x"/>
                                          </p:val>
                                        </p:tav>
                                        <p:tav tm="100000">
                                          <p:val>
                                            <p:strVal val="ppt_x"/>
                                          </p:val>
                                        </p:tav>
                                      </p:tavLst>
                                    </p:anim>
                                    <p:anim calcmode="lin" valueType="num">
                                      <p:cBhvr additive="base">
                                        <p:cTn id="7" dur="5000"/>
                                        <p:tgtEl>
                                          <p:spTgt spid="11268"/>
                                        </p:tgtEl>
                                        <p:attrNameLst>
                                          <p:attrName>ppt_y</p:attrName>
                                        </p:attrNameLst>
                                      </p:cBhvr>
                                      <p:tavLst>
                                        <p:tav tm="0">
                                          <p:val>
                                            <p:strVal val="ppt_y"/>
                                          </p:val>
                                        </p:tav>
                                        <p:tav tm="100000">
                                          <p:val>
                                            <p:strVal val="1+ppt_h/2"/>
                                          </p:val>
                                        </p:tav>
                                      </p:tavLst>
                                    </p:anim>
                                    <p:set>
                                      <p:cBhvr>
                                        <p:cTn id="8" dur="1" fill="hold">
                                          <p:stCondLst>
                                            <p:cond delay="4999"/>
                                          </p:stCondLst>
                                        </p:cTn>
                                        <p:tgtEl>
                                          <p:spTgt spid="11268"/>
                                        </p:tgtEl>
                                        <p:attrNameLst>
                                          <p:attrName>style.visibility</p:attrName>
                                        </p:attrNameLst>
                                      </p:cBhvr>
                                      <p:to>
                                        <p:strVal val="hidden"/>
                                      </p:to>
                                    </p:set>
                                  </p:childTnLst>
                                </p:cTn>
                              </p:par>
                            </p:childTnLst>
                          </p:cTn>
                        </p:par>
                        <p:par>
                          <p:cTn id="9" fill="hold">
                            <p:stCondLst>
                              <p:cond delay="5000"/>
                            </p:stCondLst>
                            <p:childTnLst>
                              <p:par>
                                <p:cTn id="10" presetID="20" presetClass="entr" presetSubtype="0" fill="hold" nodeType="after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edge">
                                      <p:cBhvr>
                                        <p:cTn id="12" dur="2000"/>
                                        <p:tgtEl>
                                          <p:spTgt spid="4">
                                            <p:txEl>
                                              <p:pRg st="0" end="0"/>
                                            </p:txEl>
                                          </p:spTgt>
                                        </p:tgtEl>
                                      </p:cBhvr>
                                    </p:animEffect>
                                  </p:childTnLst>
                                </p:cTn>
                              </p:par>
                            </p:childTnLst>
                          </p:cTn>
                        </p:par>
                        <p:par>
                          <p:cTn id="13" fill="hold">
                            <p:stCondLst>
                              <p:cond delay="7000"/>
                            </p:stCondLst>
                            <p:childTnLst>
                              <p:par>
                                <p:cTn id="14" presetID="20" presetClass="entr" presetSubtype="0" fill="hold" nodeType="afterEffect">
                                  <p:stCondLst>
                                    <p:cond delay="0"/>
                                  </p:stCondLst>
                                  <p:childTnLst>
                                    <p:set>
                                      <p:cBhvr>
                                        <p:cTn id="15" dur="1" fill="hold">
                                          <p:stCondLst>
                                            <p:cond delay="0"/>
                                          </p:stCondLst>
                                        </p:cTn>
                                        <p:tgtEl>
                                          <p:spTgt spid="5">
                                            <p:txEl>
                                              <p:pRg st="0" end="0"/>
                                            </p:txEl>
                                          </p:spTgt>
                                        </p:tgtEl>
                                        <p:attrNameLst>
                                          <p:attrName>style.visibility</p:attrName>
                                        </p:attrNameLst>
                                      </p:cBhvr>
                                      <p:to>
                                        <p:strVal val="visible"/>
                                      </p:to>
                                    </p:set>
                                    <p:animEffect transition="in" filter="wedge">
                                      <p:cBhvr>
                                        <p:cTn id="16"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i-cms.linternaute.com/image_cms/original/1792978-le-chateau-du-haut-barr.jpg"/>
          <p:cNvPicPr>
            <a:picLocks noChangeAspect="1" noChangeArrowheads="1"/>
          </p:cNvPicPr>
          <p:nvPr/>
        </p:nvPicPr>
        <p:blipFill>
          <a:blip r:embed="rId2" cstate="email"/>
          <a:srcRect/>
          <a:stretch>
            <a:fillRect/>
          </a:stretch>
        </p:blipFill>
        <p:spPr bwMode="auto">
          <a:xfrm>
            <a:off x="0" y="-171400"/>
            <a:ext cx="9144000" cy="5832648"/>
          </a:xfrm>
          <a:prstGeom prst="rect">
            <a:avLst/>
          </a:prstGeom>
          <a:noFill/>
        </p:spPr>
      </p:pic>
      <p:pic>
        <p:nvPicPr>
          <p:cNvPr id="10244" name="Picture 4" descr="http://i-cms.linternaute.com/image_cms/original/1792978-le-chateau-du-haut-barr.jpg"/>
          <p:cNvPicPr>
            <a:picLocks noChangeAspect="1" noChangeArrowheads="1"/>
          </p:cNvPicPr>
          <p:nvPr/>
        </p:nvPicPr>
        <p:blipFill>
          <a:blip r:embed="rId2" cstate="email"/>
          <a:srcRect/>
          <a:stretch>
            <a:fillRect/>
          </a:stretch>
        </p:blipFill>
        <p:spPr bwMode="auto">
          <a:xfrm>
            <a:off x="0" y="-387424"/>
            <a:ext cx="9144000" cy="6048672"/>
          </a:xfrm>
          <a:prstGeom prst="rect">
            <a:avLst/>
          </a:prstGeom>
          <a:noFill/>
        </p:spPr>
      </p:pic>
      <p:sp>
        <p:nvSpPr>
          <p:cNvPr id="4" name="Rectangle 3"/>
          <p:cNvSpPr/>
          <p:nvPr/>
        </p:nvSpPr>
        <p:spPr>
          <a:xfrm>
            <a:off x="0" y="5589240"/>
            <a:ext cx="9144000" cy="1200329"/>
          </a:xfrm>
          <a:prstGeom prst="rect">
            <a:avLst/>
          </a:prstGeom>
        </p:spPr>
        <p:txBody>
          <a:bodyPr wrap="square">
            <a:spAutoFit/>
          </a:bodyPr>
          <a:lstStyle/>
          <a:p>
            <a:r>
              <a:rPr lang="fr-FR" i="1" dirty="0" smtClean="0">
                <a:solidFill>
                  <a:schemeClr val="bg1"/>
                </a:solidFill>
              </a:rPr>
              <a:t>Au-dessus de </a:t>
            </a:r>
            <a:r>
              <a:rPr lang="fr-FR" b="1" i="1" dirty="0" smtClean="0">
                <a:solidFill>
                  <a:schemeClr val="bg1"/>
                </a:solidFill>
              </a:rPr>
              <a:t>Saverne</a:t>
            </a:r>
            <a:r>
              <a:rPr lang="fr-FR" i="1" dirty="0" smtClean="0">
                <a:solidFill>
                  <a:schemeClr val="bg1"/>
                </a:solidFill>
              </a:rPr>
              <a:t> dans le Bas-Rhin, le </a:t>
            </a:r>
            <a:r>
              <a:rPr lang="fr-FR" b="1" i="1" dirty="0" smtClean="0">
                <a:solidFill>
                  <a:schemeClr val="bg1"/>
                </a:solidFill>
              </a:rPr>
              <a:t>Château du Haut-Barr </a:t>
            </a:r>
            <a:r>
              <a:rPr lang="fr-FR" i="1" dirty="0" smtClean="0">
                <a:solidFill>
                  <a:schemeClr val="bg1"/>
                </a:solidFill>
              </a:rPr>
              <a:t>qui a pour surnom "</a:t>
            </a:r>
            <a:r>
              <a:rPr lang="fr-FR" i="1" dirty="0" err="1" smtClean="0">
                <a:solidFill>
                  <a:schemeClr val="bg1"/>
                </a:solidFill>
              </a:rPr>
              <a:t>oeil</a:t>
            </a:r>
            <a:r>
              <a:rPr lang="fr-FR" i="1" dirty="0" smtClean="0">
                <a:solidFill>
                  <a:schemeClr val="bg1"/>
                </a:solidFill>
              </a:rPr>
              <a:t> de l'Alsace", a été édifié au XIIe siècle sur ordre des évêques de Strasbourg pour surveiller la vallée de la Zorn. Dressé sur toute sa longueur sur son sommet rocheux, on peut encore y admirer sa chapelle castrale ou sa tour d'artillerie.</a:t>
            </a:r>
            <a:endParaRPr lang="fr-FR" i="1" dirty="0">
              <a:solidFill>
                <a:schemeClr val="bg1"/>
              </a:solidFill>
            </a:endParaRPr>
          </a:p>
        </p:txBody>
      </p:sp>
      <p:sp>
        <p:nvSpPr>
          <p:cNvPr id="5" name="Rectangle 4"/>
          <p:cNvSpPr/>
          <p:nvPr/>
        </p:nvSpPr>
        <p:spPr>
          <a:xfrm>
            <a:off x="3292707" y="188640"/>
            <a:ext cx="2558586" cy="369332"/>
          </a:xfrm>
          <a:prstGeom prst="rect">
            <a:avLst/>
          </a:prstGeom>
        </p:spPr>
        <p:txBody>
          <a:bodyPr wrap="square">
            <a:spAutoFit/>
          </a:bodyPr>
          <a:lstStyle/>
          <a:p>
            <a:r>
              <a:rPr lang="fr-FR" b="1" dirty="0" smtClean="0"/>
              <a:t>Le château du Haut-Barr </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10244"/>
                                        </p:tgtEl>
                                        <p:attrNameLst>
                                          <p:attrName>style.visibility</p:attrName>
                                        </p:attrNameLst>
                                      </p:cBhvr>
                                      <p:to>
                                        <p:strVal val="visible"/>
                                      </p:to>
                                    </p:set>
                                    <p:anim calcmode="lin" valueType="num">
                                      <p:cBhvr>
                                        <p:cTn id="7" dur="5000" fill="hold"/>
                                        <p:tgtEl>
                                          <p:spTgt spid="10244"/>
                                        </p:tgtEl>
                                        <p:attrNameLst>
                                          <p:attrName>ppt_w</p:attrName>
                                        </p:attrNameLst>
                                      </p:cBhvr>
                                      <p:tavLst>
                                        <p:tav tm="0">
                                          <p:val>
                                            <p:fltVal val="0"/>
                                          </p:val>
                                        </p:tav>
                                        <p:tav tm="100000">
                                          <p:val>
                                            <p:strVal val="#ppt_w"/>
                                          </p:val>
                                        </p:tav>
                                      </p:tavLst>
                                    </p:anim>
                                    <p:anim calcmode="lin" valueType="num">
                                      <p:cBhvr>
                                        <p:cTn id="8" dur="5000" fill="hold"/>
                                        <p:tgtEl>
                                          <p:spTgt spid="10244"/>
                                        </p:tgtEl>
                                        <p:attrNameLst>
                                          <p:attrName>ppt_h</p:attrName>
                                        </p:attrNameLst>
                                      </p:cBhvr>
                                      <p:tavLst>
                                        <p:tav tm="0">
                                          <p:val>
                                            <p:strVal val="#ppt_h"/>
                                          </p:val>
                                        </p:tav>
                                        <p:tav tm="100000">
                                          <p:val>
                                            <p:strVal val="#ppt_h"/>
                                          </p:val>
                                        </p:tav>
                                      </p:tavLst>
                                    </p:anim>
                                  </p:childTnLst>
                                </p:cTn>
                              </p:par>
                            </p:childTnLst>
                          </p:cTn>
                        </p:par>
                        <p:par>
                          <p:cTn id="9" fill="hold">
                            <p:stCondLst>
                              <p:cond delay="5000"/>
                            </p:stCondLst>
                            <p:childTnLst>
                              <p:par>
                                <p:cTn id="10" presetID="54" presetClass="exit" presetSubtype="0" decel="100000" fill="hold" nodeType="afterEffect">
                                  <p:stCondLst>
                                    <p:cond delay="0"/>
                                  </p:stCondLst>
                                  <p:childTnLst>
                                    <p:anim calcmode="lin" valueType="num">
                                      <p:cBhvr>
                                        <p:cTn id="11" dur="3000"/>
                                        <p:tgtEl>
                                          <p:spTgt spid="10244"/>
                                        </p:tgtEl>
                                        <p:attrNameLst>
                                          <p:attrName>ppt_w</p:attrName>
                                        </p:attrNameLst>
                                      </p:cBhvr>
                                      <p:tavLst>
                                        <p:tav tm="0">
                                          <p:val>
                                            <p:strVal val="ppt_w"/>
                                          </p:val>
                                        </p:tav>
                                        <p:tav tm="100000">
                                          <p:val>
                                            <p:strVal val="ppt_w*0.05"/>
                                          </p:val>
                                        </p:tav>
                                      </p:tavLst>
                                    </p:anim>
                                    <p:anim calcmode="lin" valueType="num">
                                      <p:cBhvr>
                                        <p:cTn id="12" dur="3000"/>
                                        <p:tgtEl>
                                          <p:spTgt spid="10244"/>
                                        </p:tgtEl>
                                        <p:attrNameLst>
                                          <p:attrName>ppt_h</p:attrName>
                                        </p:attrNameLst>
                                      </p:cBhvr>
                                      <p:tavLst>
                                        <p:tav tm="0">
                                          <p:val>
                                            <p:strVal val="ppt_h"/>
                                          </p:val>
                                        </p:tav>
                                        <p:tav tm="100000">
                                          <p:val>
                                            <p:strVal val="ppt_h"/>
                                          </p:val>
                                        </p:tav>
                                      </p:tavLst>
                                    </p:anim>
                                    <p:anim calcmode="lin" valueType="num">
                                      <p:cBhvr>
                                        <p:cTn id="13" dur="3000"/>
                                        <p:tgtEl>
                                          <p:spTgt spid="10244"/>
                                        </p:tgtEl>
                                        <p:attrNameLst>
                                          <p:attrName>ppt_x</p:attrName>
                                        </p:attrNameLst>
                                      </p:cBhvr>
                                      <p:tavLst>
                                        <p:tav tm="0">
                                          <p:val>
                                            <p:strVal val="ppt_x"/>
                                          </p:val>
                                        </p:tav>
                                        <p:tav tm="100000">
                                          <p:val>
                                            <p:strVal val="ppt_x-.2"/>
                                          </p:val>
                                        </p:tav>
                                      </p:tavLst>
                                    </p:anim>
                                    <p:anim calcmode="lin" valueType="num">
                                      <p:cBhvr>
                                        <p:cTn id="14" dur="3000"/>
                                        <p:tgtEl>
                                          <p:spTgt spid="10244"/>
                                        </p:tgtEl>
                                        <p:attrNameLst>
                                          <p:attrName>ppt_y</p:attrName>
                                        </p:attrNameLst>
                                      </p:cBhvr>
                                      <p:tavLst>
                                        <p:tav tm="0">
                                          <p:val>
                                            <p:strVal val="ppt_y"/>
                                          </p:val>
                                        </p:tav>
                                        <p:tav tm="100000">
                                          <p:val>
                                            <p:strVal val="ppt_y"/>
                                          </p:val>
                                        </p:tav>
                                      </p:tavLst>
                                    </p:anim>
                                    <p:animEffect transition="out" filter="fade">
                                      <p:cBhvr>
                                        <p:cTn id="15" dur="3000"/>
                                        <p:tgtEl>
                                          <p:spTgt spid="10244"/>
                                        </p:tgtEl>
                                      </p:cBhvr>
                                    </p:animEffect>
                                    <p:set>
                                      <p:cBhvr>
                                        <p:cTn id="16" dur="1" fill="hold">
                                          <p:stCondLst>
                                            <p:cond delay="2999"/>
                                          </p:stCondLst>
                                        </p:cTn>
                                        <p:tgtEl>
                                          <p:spTgt spid="10244"/>
                                        </p:tgtEl>
                                        <p:attrNameLst>
                                          <p:attrName>style.visibility</p:attrName>
                                        </p:attrNameLst>
                                      </p:cBhvr>
                                      <p:to>
                                        <p:strVal val="hidden"/>
                                      </p:to>
                                    </p:set>
                                  </p:childTnLst>
                                </p:cTn>
                              </p:par>
                            </p:childTnLst>
                          </p:cTn>
                        </p:par>
                        <p:par>
                          <p:cTn id="17" fill="hold">
                            <p:stCondLst>
                              <p:cond delay="8000"/>
                            </p:stCondLst>
                            <p:childTnLst>
                              <p:par>
                                <p:cTn id="18" presetID="20" presetClass="entr" presetSubtype="0" fill="hold" nodeType="afterEffect">
                                  <p:stCondLst>
                                    <p:cond delay="0"/>
                                  </p:stCondLst>
                                  <p:childTnLst>
                                    <p:set>
                                      <p:cBhvr>
                                        <p:cTn id="19" dur="1" fill="hold">
                                          <p:stCondLst>
                                            <p:cond delay="0"/>
                                          </p:stCondLst>
                                        </p:cTn>
                                        <p:tgtEl>
                                          <p:spTgt spid="5">
                                            <p:txEl>
                                              <p:pRg st="0" end="0"/>
                                            </p:txEl>
                                          </p:spTgt>
                                        </p:tgtEl>
                                        <p:attrNameLst>
                                          <p:attrName>style.visibility</p:attrName>
                                        </p:attrNameLst>
                                      </p:cBhvr>
                                      <p:to>
                                        <p:strVal val="visible"/>
                                      </p:to>
                                    </p:set>
                                    <p:animEffect transition="in" filter="wedge">
                                      <p:cBhvr>
                                        <p:cTn id="20" dur="2000"/>
                                        <p:tgtEl>
                                          <p:spTgt spid="5">
                                            <p:txEl>
                                              <p:pRg st="0" end="0"/>
                                            </p:txEl>
                                          </p:spTgt>
                                        </p:tgtEl>
                                      </p:cBhvr>
                                    </p:animEffect>
                                  </p:childTnLst>
                                </p:cTn>
                              </p:par>
                            </p:childTnLst>
                          </p:cTn>
                        </p:par>
                        <p:par>
                          <p:cTn id="21" fill="hold">
                            <p:stCondLst>
                              <p:cond delay="10000"/>
                            </p:stCondLst>
                            <p:childTnLst>
                              <p:par>
                                <p:cTn id="22" presetID="20" presetClass="entr" presetSubtype="0" fill="hold" nodeType="afterEffect">
                                  <p:stCondLst>
                                    <p:cond delay="0"/>
                                  </p:stCondLst>
                                  <p:childTnLst>
                                    <p:set>
                                      <p:cBhvr>
                                        <p:cTn id="23" dur="1" fill="hold">
                                          <p:stCondLst>
                                            <p:cond delay="0"/>
                                          </p:stCondLst>
                                        </p:cTn>
                                        <p:tgtEl>
                                          <p:spTgt spid="4">
                                            <p:txEl>
                                              <p:pRg st="0" end="0"/>
                                            </p:txEl>
                                          </p:spTgt>
                                        </p:tgtEl>
                                        <p:attrNameLst>
                                          <p:attrName>style.visibility</p:attrName>
                                        </p:attrNameLst>
                                      </p:cBhvr>
                                      <p:to>
                                        <p:strVal val="visible"/>
                                      </p:to>
                                    </p:set>
                                    <p:animEffect transition="in" filter="wedge">
                                      <p:cBhvr>
                                        <p:cTn id="24"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i-cms.linternaute.com/image_cms/original/1793231-la-collegiale-saint-martin-colmar.jpg"/>
          <p:cNvPicPr>
            <a:picLocks noChangeAspect="1" noChangeArrowheads="1"/>
          </p:cNvPicPr>
          <p:nvPr/>
        </p:nvPicPr>
        <p:blipFill>
          <a:blip r:embed="rId2" cstate="email"/>
          <a:srcRect/>
          <a:stretch>
            <a:fillRect/>
          </a:stretch>
        </p:blipFill>
        <p:spPr bwMode="auto">
          <a:xfrm>
            <a:off x="0" y="-963488"/>
            <a:ext cx="9144000" cy="6624736"/>
          </a:xfrm>
          <a:prstGeom prst="rect">
            <a:avLst/>
          </a:prstGeom>
          <a:noFill/>
        </p:spPr>
      </p:pic>
      <p:pic>
        <p:nvPicPr>
          <p:cNvPr id="9220" name="Picture 4" descr="http://i-cms.linternaute.com/image_cms/original/1793231-la-collegiale-saint-martin-colmar.jpg"/>
          <p:cNvPicPr>
            <a:picLocks noChangeAspect="1" noChangeArrowheads="1"/>
          </p:cNvPicPr>
          <p:nvPr/>
        </p:nvPicPr>
        <p:blipFill>
          <a:blip r:embed="rId2" cstate="email"/>
          <a:srcRect/>
          <a:stretch>
            <a:fillRect/>
          </a:stretch>
        </p:blipFill>
        <p:spPr bwMode="auto">
          <a:xfrm>
            <a:off x="0" y="-1179512"/>
            <a:ext cx="9144000" cy="6840760"/>
          </a:xfrm>
          <a:prstGeom prst="rect">
            <a:avLst/>
          </a:prstGeom>
          <a:noFill/>
        </p:spPr>
      </p:pic>
      <p:sp>
        <p:nvSpPr>
          <p:cNvPr id="4" name="Rectangle 3"/>
          <p:cNvSpPr/>
          <p:nvPr/>
        </p:nvSpPr>
        <p:spPr>
          <a:xfrm>
            <a:off x="0" y="5661248"/>
            <a:ext cx="9144000" cy="1200329"/>
          </a:xfrm>
          <a:prstGeom prst="rect">
            <a:avLst/>
          </a:prstGeom>
        </p:spPr>
        <p:txBody>
          <a:bodyPr wrap="square">
            <a:spAutoFit/>
          </a:bodyPr>
          <a:lstStyle/>
          <a:p>
            <a:r>
              <a:rPr lang="fr-FR" i="1" dirty="0" smtClean="0">
                <a:solidFill>
                  <a:schemeClr val="bg1"/>
                </a:solidFill>
              </a:rPr>
              <a:t>Édifice religieux le plus important de la ville de </a:t>
            </a:r>
            <a:r>
              <a:rPr lang="fr-FR" b="1" i="1" dirty="0" smtClean="0">
                <a:solidFill>
                  <a:schemeClr val="bg1"/>
                </a:solidFill>
              </a:rPr>
              <a:t>Colmar</a:t>
            </a:r>
            <a:r>
              <a:rPr lang="fr-FR" i="1" dirty="0" smtClean="0">
                <a:solidFill>
                  <a:schemeClr val="bg1"/>
                </a:solidFill>
              </a:rPr>
              <a:t>, la </a:t>
            </a:r>
            <a:r>
              <a:rPr lang="fr-FR" b="1" i="1" dirty="0" smtClean="0">
                <a:solidFill>
                  <a:schemeClr val="bg1"/>
                </a:solidFill>
              </a:rPr>
              <a:t>Collégiale Saint-Martin</a:t>
            </a:r>
            <a:r>
              <a:rPr lang="fr-FR" i="1" dirty="0" smtClean="0">
                <a:solidFill>
                  <a:schemeClr val="bg1"/>
                </a:solidFill>
              </a:rPr>
              <a:t> est souvent considérée comme la Cathédrale de Colmariens. Élevée entre le XIIIe et le XIVe siècle dans le plus pur style gothique, la collégiale est consacrée à saint Martin que l'on peut apercevoir à son faîte, en train de couper son manteau de soldat romain pour en donner la moitié à un pauvre.</a:t>
            </a:r>
            <a:endParaRPr lang="fr-FR" i="1" dirty="0">
              <a:solidFill>
                <a:schemeClr val="bg1"/>
              </a:solidFill>
            </a:endParaRPr>
          </a:p>
        </p:txBody>
      </p:sp>
      <p:sp>
        <p:nvSpPr>
          <p:cNvPr id="5" name="Rectangle 4"/>
          <p:cNvSpPr/>
          <p:nvPr/>
        </p:nvSpPr>
        <p:spPr>
          <a:xfrm>
            <a:off x="3779912" y="188640"/>
            <a:ext cx="2736304" cy="646331"/>
          </a:xfrm>
          <a:prstGeom prst="rect">
            <a:avLst/>
          </a:prstGeom>
        </p:spPr>
        <p:txBody>
          <a:bodyPr wrap="square">
            <a:spAutoFit/>
          </a:bodyPr>
          <a:lstStyle/>
          <a:p>
            <a:r>
              <a:rPr lang="fr-FR" b="1" dirty="0" smtClean="0">
                <a:solidFill>
                  <a:schemeClr val="bg1"/>
                </a:solidFill>
              </a:rPr>
              <a:t>La Collégiale Saint-Martin, Colmar </a:t>
            </a:r>
            <a:endParaRPr lang="fr-FR"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9220"/>
                                        </p:tgtEl>
                                        <p:attrNameLst>
                                          <p:attrName>style.visibility</p:attrName>
                                        </p:attrNameLst>
                                      </p:cBhvr>
                                      <p:to>
                                        <p:strVal val="visible"/>
                                      </p:to>
                                    </p:set>
                                    <p:animScale>
                                      <p:cBhvr>
                                        <p:cTn id="7" dur="5000" decel="50000" fill="hold">
                                          <p:stCondLst>
                                            <p:cond delay="0"/>
                                          </p:stCondLst>
                                        </p:cTn>
                                        <p:tgtEl>
                                          <p:spTgt spid="92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0" decel="50000" fill="hold">
                                          <p:stCondLst>
                                            <p:cond delay="0"/>
                                          </p:stCondLst>
                                        </p:cTn>
                                        <p:tgtEl>
                                          <p:spTgt spid="9220"/>
                                        </p:tgtEl>
                                        <p:attrNameLst>
                                          <p:attrName>ppt_x</p:attrName>
                                          <p:attrName>ppt_y</p:attrName>
                                        </p:attrNameLst>
                                      </p:cBhvr>
                                    </p:animMotion>
                                    <p:animEffect transition="in" filter="fade">
                                      <p:cBhvr>
                                        <p:cTn id="9" dur="5000"/>
                                        <p:tgtEl>
                                          <p:spTgt spid="9220"/>
                                        </p:tgtEl>
                                      </p:cBhvr>
                                    </p:animEffect>
                                  </p:childTnLst>
                                </p:cTn>
                              </p:par>
                            </p:childTnLst>
                          </p:cTn>
                        </p:par>
                        <p:par>
                          <p:cTn id="10" fill="hold">
                            <p:stCondLst>
                              <p:cond delay="5000"/>
                            </p:stCondLst>
                            <p:childTnLst>
                              <p:par>
                                <p:cTn id="11" presetID="52" presetClass="entr" presetSubtype="0" fill="hold" nodeType="afterEffect">
                                  <p:stCondLst>
                                    <p:cond delay="0"/>
                                  </p:stCondLst>
                                  <p:childTnLst>
                                    <p:set>
                                      <p:cBhvr>
                                        <p:cTn id="12" dur="1" fill="hold">
                                          <p:stCondLst>
                                            <p:cond delay="0"/>
                                          </p:stCondLst>
                                        </p:cTn>
                                        <p:tgtEl>
                                          <p:spTgt spid="9220"/>
                                        </p:tgtEl>
                                        <p:attrNameLst>
                                          <p:attrName>style.visibility</p:attrName>
                                        </p:attrNameLst>
                                      </p:cBhvr>
                                      <p:to>
                                        <p:strVal val="visible"/>
                                      </p:to>
                                    </p:set>
                                    <p:animScale>
                                      <p:cBhvr>
                                        <p:cTn id="13" dur="5000" decel="50000" fill="hold">
                                          <p:stCondLst>
                                            <p:cond delay="0"/>
                                          </p:stCondLst>
                                        </p:cTn>
                                        <p:tgtEl>
                                          <p:spTgt spid="92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5000" decel="50000" fill="hold">
                                          <p:stCondLst>
                                            <p:cond delay="0"/>
                                          </p:stCondLst>
                                        </p:cTn>
                                        <p:tgtEl>
                                          <p:spTgt spid="9220"/>
                                        </p:tgtEl>
                                        <p:attrNameLst>
                                          <p:attrName>ppt_x</p:attrName>
                                          <p:attrName>ppt_y</p:attrName>
                                        </p:attrNameLst>
                                      </p:cBhvr>
                                    </p:animMotion>
                                    <p:animEffect transition="in" filter="fade">
                                      <p:cBhvr>
                                        <p:cTn id="15" dur="5000"/>
                                        <p:tgtEl>
                                          <p:spTgt spid="9220"/>
                                        </p:tgtEl>
                                      </p:cBhvr>
                                    </p:animEffect>
                                  </p:childTnLst>
                                </p:cTn>
                              </p:par>
                            </p:childTnLst>
                          </p:cTn>
                        </p:par>
                        <p:par>
                          <p:cTn id="16" fill="hold">
                            <p:stCondLst>
                              <p:cond delay="10000"/>
                            </p:stCondLst>
                            <p:childTnLst>
                              <p:par>
                                <p:cTn id="17" presetID="20" presetClass="entr" presetSubtype="0" fill="hold" nodeType="after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animEffect transition="in" filter="wedge">
                                      <p:cBhvr>
                                        <p:cTn id="19" dur="2000"/>
                                        <p:tgtEl>
                                          <p:spTgt spid="5">
                                            <p:txEl>
                                              <p:pRg st="0" end="0"/>
                                            </p:txEl>
                                          </p:spTgt>
                                        </p:tgtEl>
                                      </p:cBhvr>
                                    </p:animEffect>
                                  </p:childTnLst>
                                </p:cTn>
                              </p:par>
                            </p:childTnLst>
                          </p:cTn>
                        </p:par>
                        <p:par>
                          <p:cTn id="20" fill="hold">
                            <p:stCondLst>
                              <p:cond delay="12000"/>
                            </p:stCondLst>
                            <p:childTnLst>
                              <p:par>
                                <p:cTn id="21" presetID="20" presetClass="entr" presetSubtype="0" fill="hold" nodeType="afterEffect">
                                  <p:stCondLst>
                                    <p:cond delay="0"/>
                                  </p:stCondLst>
                                  <p:childTnLst>
                                    <p:set>
                                      <p:cBhvr>
                                        <p:cTn id="22" dur="1" fill="hold">
                                          <p:stCondLst>
                                            <p:cond delay="0"/>
                                          </p:stCondLst>
                                        </p:cTn>
                                        <p:tgtEl>
                                          <p:spTgt spid="4">
                                            <p:txEl>
                                              <p:pRg st="0" end="0"/>
                                            </p:txEl>
                                          </p:spTgt>
                                        </p:tgtEl>
                                        <p:attrNameLst>
                                          <p:attrName>style.visibility</p:attrName>
                                        </p:attrNameLst>
                                      </p:cBhvr>
                                      <p:to>
                                        <p:strVal val="visible"/>
                                      </p:to>
                                    </p:set>
                                    <p:animEffect transition="in" filter="wedge">
                                      <p:cBhvr>
                                        <p:cTn id="23"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i-cms.linternaute.com/image_cms/original/1794284-la-ligne-maginot.jpg"/>
          <p:cNvPicPr>
            <a:picLocks noChangeAspect="1" noChangeArrowheads="1"/>
          </p:cNvPicPr>
          <p:nvPr/>
        </p:nvPicPr>
        <p:blipFill>
          <a:blip r:embed="rId2" cstate="email"/>
          <a:srcRect/>
          <a:stretch>
            <a:fillRect/>
          </a:stretch>
        </p:blipFill>
        <p:spPr bwMode="auto">
          <a:xfrm>
            <a:off x="0" y="0"/>
            <a:ext cx="9144000" cy="5661248"/>
          </a:xfrm>
          <a:prstGeom prst="rect">
            <a:avLst/>
          </a:prstGeom>
          <a:noFill/>
        </p:spPr>
      </p:pic>
      <p:pic>
        <p:nvPicPr>
          <p:cNvPr id="8196" name="Picture 4" descr="http://i-cms.linternaute.com/image_cms/original/1794284-la-ligne-maginot.jpg"/>
          <p:cNvPicPr>
            <a:picLocks noChangeAspect="1" noChangeArrowheads="1"/>
          </p:cNvPicPr>
          <p:nvPr/>
        </p:nvPicPr>
        <p:blipFill>
          <a:blip r:embed="rId2" cstate="email"/>
          <a:srcRect/>
          <a:stretch>
            <a:fillRect/>
          </a:stretch>
        </p:blipFill>
        <p:spPr bwMode="auto">
          <a:xfrm>
            <a:off x="0" y="0"/>
            <a:ext cx="9144000" cy="5472608"/>
          </a:xfrm>
          <a:prstGeom prst="rect">
            <a:avLst/>
          </a:prstGeom>
          <a:noFill/>
        </p:spPr>
      </p:pic>
      <p:sp>
        <p:nvSpPr>
          <p:cNvPr id="4" name="Rectangle 3"/>
          <p:cNvSpPr/>
          <p:nvPr/>
        </p:nvSpPr>
        <p:spPr>
          <a:xfrm>
            <a:off x="0" y="5657671"/>
            <a:ext cx="9144000" cy="1200329"/>
          </a:xfrm>
          <a:prstGeom prst="rect">
            <a:avLst/>
          </a:prstGeom>
        </p:spPr>
        <p:txBody>
          <a:bodyPr wrap="square">
            <a:spAutoFit/>
          </a:bodyPr>
          <a:lstStyle/>
          <a:p>
            <a:r>
              <a:rPr lang="fr-FR" i="1" dirty="0" smtClean="0">
                <a:solidFill>
                  <a:schemeClr val="bg1"/>
                </a:solidFill>
              </a:rPr>
              <a:t>En 1930 et 1940, les frontières de l'est de la France furent renforcées d'une ligne de fortifications connue sous le nom de </a:t>
            </a:r>
            <a:r>
              <a:rPr lang="fr-FR" b="1" i="1" dirty="0" smtClean="0">
                <a:solidFill>
                  <a:schemeClr val="bg1"/>
                </a:solidFill>
              </a:rPr>
              <a:t>Ligne Maginot</a:t>
            </a:r>
            <a:r>
              <a:rPr lang="fr-FR" i="1" dirty="0" smtClean="0">
                <a:solidFill>
                  <a:schemeClr val="bg1"/>
                </a:solidFill>
              </a:rPr>
              <a:t>. Ce vaste système fortifié traverse l'Alsace du nord au sud sur près de 200 kilomètres. Le fort de </a:t>
            </a:r>
            <a:r>
              <a:rPr lang="fr-FR" i="1" dirty="0" err="1" smtClean="0">
                <a:solidFill>
                  <a:schemeClr val="bg1"/>
                </a:solidFill>
              </a:rPr>
              <a:t>Schoenenbourg</a:t>
            </a:r>
            <a:r>
              <a:rPr lang="fr-FR" i="1" dirty="0" smtClean="0">
                <a:solidFill>
                  <a:schemeClr val="bg1"/>
                </a:solidFill>
              </a:rPr>
              <a:t>, le Secteur Fortifié de Haguenau, la casemate </a:t>
            </a:r>
            <a:r>
              <a:rPr lang="fr-FR" i="1" dirty="0" err="1" smtClean="0">
                <a:solidFill>
                  <a:schemeClr val="bg1"/>
                </a:solidFill>
              </a:rPr>
              <a:t>Esch</a:t>
            </a:r>
            <a:r>
              <a:rPr lang="fr-FR" i="1" dirty="0" smtClean="0">
                <a:solidFill>
                  <a:schemeClr val="bg1"/>
                </a:solidFill>
              </a:rPr>
              <a:t> sont autant de témoignages de cette légendaire Ligne Maginot.</a:t>
            </a:r>
            <a:endParaRPr lang="fr-FR" i="1" dirty="0">
              <a:solidFill>
                <a:schemeClr val="bg1"/>
              </a:solidFill>
            </a:endParaRPr>
          </a:p>
        </p:txBody>
      </p:sp>
      <p:sp>
        <p:nvSpPr>
          <p:cNvPr id="5" name="Rectangle 4"/>
          <p:cNvSpPr/>
          <p:nvPr/>
        </p:nvSpPr>
        <p:spPr>
          <a:xfrm>
            <a:off x="5652120" y="1052736"/>
            <a:ext cx="2520280" cy="369332"/>
          </a:xfrm>
          <a:prstGeom prst="rect">
            <a:avLst/>
          </a:prstGeom>
        </p:spPr>
        <p:txBody>
          <a:bodyPr wrap="square">
            <a:spAutoFit/>
          </a:bodyPr>
          <a:lstStyle/>
          <a:p>
            <a:r>
              <a:rPr lang="fr-FR" b="1" dirty="0" smtClean="0">
                <a:solidFill>
                  <a:schemeClr val="bg1"/>
                </a:solidFill>
              </a:rPr>
              <a:t>La ligne Maginot </a:t>
            </a:r>
            <a:endParaRPr lang="fr-FR"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8196"/>
                                        </p:tgtEl>
                                        <p:attrNameLst>
                                          <p:attrName>style.visibility</p:attrName>
                                        </p:attrNameLst>
                                      </p:cBhvr>
                                      <p:to>
                                        <p:strVal val="visible"/>
                                      </p:to>
                                    </p:set>
                                    <p:anim calcmode="lin" valueType="num">
                                      <p:cBhvr>
                                        <p:cTn id="7" dur="5000" fill="hold"/>
                                        <p:tgtEl>
                                          <p:spTgt spid="8196"/>
                                        </p:tgtEl>
                                        <p:attrNameLst>
                                          <p:attrName>ppt_w</p:attrName>
                                        </p:attrNameLst>
                                      </p:cBhvr>
                                      <p:tavLst>
                                        <p:tav tm="0">
                                          <p:val>
                                            <p:fltVal val="0"/>
                                          </p:val>
                                        </p:tav>
                                        <p:tav tm="100000">
                                          <p:val>
                                            <p:strVal val="#ppt_w"/>
                                          </p:val>
                                        </p:tav>
                                      </p:tavLst>
                                    </p:anim>
                                    <p:anim calcmode="lin" valueType="num">
                                      <p:cBhvr>
                                        <p:cTn id="8" dur="5000" fill="hold"/>
                                        <p:tgtEl>
                                          <p:spTgt spid="8196"/>
                                        </p:tgtEl>
                                        <p:attrNameLst>
                                          <p:attrName>ppt_h</p:attrName>
                                        </p:attrNameLst>
                                      </p:cBhvr>
                                      <p:tavLst>
                                        <p:tav tm="0">
                                          <p:val>
                                            <p:strVal val="#ppt_h"/>
                                          </p:val>
                                        </p:tav>
                                        <p:tav tm="100000">
                                          <p:val>
                                            <p:strVal val="#ppt_h"/>
                                          </p:val>
                                        </p:tav>
                                      </p:tavLst>
                                    </p:anim>
                                  </p:childTnLst>
                                </p:cTn>
                              </p:par>
                            </p:childTnLst>
                          </p:cTn>
                        </p:par>
                        <p:par>
                          <p:cTn id="9" fill="hold">
                            <p:stCondLst>
                              <p:cond delay="5000"/>
                            </p:stCondLst>
                            <p:childTnLst>
                              <p:par>
                                <p:cTn id="10" presetID="20" presetClass="entr" presetSubtype="0" fill="hold" nodeType="after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edge">
                                      <p:cBhvr>
                                        <p:cTn id="12" dur="2000"/>
                                        <p:tgtEl>
                                          <p:spTgt spid="5">
                                            <p:txEl>
                                              <p:pRg st="0" end="0"/>
                                            </p:txEl>
                                          </p:spTgt>
                                        </p:tgtEl>
                                      </p:cBhvr>
                                    </p:animEffect>
                                  </p:childTnLst>
                                </p:cTn>
                              </p:par>
                            </p:childTnLst>
                          </p:cTn>
                        </p:par>
                        <p:par>
                          <p:cTn id="13" fill="hold">
                            <p:stCondLst>
                              <p:cond delay="7000"/>
                            </p:stCondLst>
                            <p:childTnLst>
                              <p:par>
                                <p:cTn id="14" presetID="20" presetClass="entr" presetSubtype="0" fill="hold" nodeType="after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wedge">
                                      <p:cBhvr>
                                        <p:cTn id="16" dur="5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i-cms.linternaute.com/image_cms/original/1793331-la-vallee-de-munster.jpg"/>
          <p:cNvPicPr>
            <a:picLocks noChangeAspect="1" noChangeArrowheads="1"/>
          </p:cNvPicPr>
          <p:nvPr/>
        </p:nvPicPr>
        <p:blipFill>
          <a:blip r:embed="rId2" cstate="email"/>
          <a:srcRect/>
          <a:stretch>
            <a:fillRect/>
          </a:stretch>
        </p:blipFill>
        <p:spPr bwMode="auto">
          <a:xfrm>
            <a:off x="0" y="0"/>
            <a:ext cx="9144000" cy="5733256"/>
          </a:xfrm>
          <a:prstGeom prst="rect">
            <a:avLst/>
          </a:prstGeom>
          <a:noFill/>
        </p:spPr>
      </p:pic>
      <p:pic>
        <p:nvPicPr>
          <p:cNvPr id="7172" name="Picture 4" descr="http://i-cms.linternaute.com/image_cms/original/1793331-la-vallee-de-munster.jpg"/>
          <p:cNvPicPr>
            <a:picLocks noChangeAspect="1" noChangeArrowheads="1"/>
          </p:cNvPicPr>
          <p:nvPr/>
        </p:nvPicPr>
        <p:blipFill>
          <a:blip r:embed="rId2" cstate="email"/>
          <a:srcRect/>
          <a:stretch>
            <a:fillRect/>
          </a:stretch>
        </p:blipFill>
        <p:spPr bwMode="auto">
          <a:xfrm>
            <a:off x="0" y="-171400"/>
            <a:ext cx="9144000" cy="5733256"/>
          </a:xfrm>
          <a:prstGeom prst="rect">
            <a:avLst/>
          </a:prstGeom>
          <a:noFill/>
        </p:spPr>
      </p:pic>
      <p:sp>
        <p:nvSpPr>
          <p:cNvPr id="4" name="Rectangle 3"/>
          <p:cNvSpPr/>
          <p:nvPr/>
        </p:nvSpPr>
        <p:spPr>
          <a:xfrm>
            <a:off x="0" y="5733256"/>
            <a:ext cx="9144000" cy="923330"/>
          </a:xfrm>
          <a:prstGeom prst="rect">
            <a:avLst/>
          </a:prstGeom>
        </p:spPr>
        <p:txBody>
          <a:bodyPr wrap="square">
            <a:spAutoFit/>
          </a:bodyPr>
          <a:lstStyle/>
          <a:p>
            <a:r>
              <a:rPr lang="fr-FR" i="1" dirty="0" smtClean="0">
                <a:solidFill>
                  <a:schemeClr val="bg1"/>
                </a:solidFill>
              </a:rPr>
              <a:t>En Alsace, la </a:t>
            </a:r>
            <a:r>
              <a:rPr lang="fr-FR" b="1" i="1" dirty="0" smtClean="0">
                <a:solidFill>
                  <a:schemeClr val="bg1"/>
                </a:solidFill>
              </a:rPr>
              <a:t>Vallée de Munster</a:t>
            </a:r>
            <a:r>
              <a:rPr lang="fr-FR" i="1" dirty="0" smtClean="0">
                <a:solidFill>
                  <a:schemeClr val="bg1"/>
                </a:solidFill>
              </a:rPr>
              <a:t> se distingue par son caractère résolument alpestre. Réputée pour la beauté de son patrimoine naturel et son fromage de caractère, cette vallée que l'on surnomme souvent la "petite Suisse" est considérée comme l'une des plus belles des Vosges.</a:t>
            </a:r>
            <a:endParaRPr lang="fr-FR" i="1" dirty="0">
              <a:solidFill>
                <a:schemeClr val="bg1"/>
              </a:solidFill>
            </a:endParaRPr>
          </a:p>
        </p:txBody>
      </p:sp>
      <p:sp>
        <p:nvSpPr>
          <p:cNvPr id="5" name="Rectangle 4"/>
          <p:cNvSpPr/>
          <p:nvPr/>
        </p:nvSpPr>
        <p:spPr>
          <a:xfrm>
            <a:off x="395537" y="0"/>
            <a:ext cx="2088232" cy="646331"/>
          </a:xfrm>
          <a:prstGeom prst="rect">
            <a:avLst/>
          </a:prstGeom>
        </p:spPr>
        <p:txBody>
          <a:bodyPr wrap="square">
            <a:spAutoFit/>
          </a:bodyPr>
          <a:lstStyle/>
          <a:p>
            <a:r>
              <a:rPr lang="fr-FR" b="1" dirty="0" smtClean="0"/>
              <a:t>La Vallée de Munster </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afterEffect">
                                  <p:stCondLst>
                                    <p:cond delay="0"/>
                                  </p:stCondLst>
                                  <p:childTnLst>
                                    <p:anim calcmode="lin" valueType="num">
                                      <p:cBhvr>
                                        <p:cTn id="6" dur="5000"/>
                                        <p:tgtEl>
                                          <p:spTgt spid="7172"/>
                                        </p:tgtEl>
                                        <p:attrNameLst>
                                          <p:attrName>ppt_w</p:attrName>
                                        </p:attrNameLst>
                                      </p:cBhvr>
                                      <p:tavLst>
                                        <p:tav tm="0">
                                          <p:val>
                                            <p:strVal val="ppt_w"/>
                                          </p:val>
                                        </p:tav>
                                        <p:tav tm="100000">
                                          <p:val>
                                            <p:fltVal val="0"/>
                                          </p:val>
                                        </p:tav>
                                      </p:tavLst>
                                    </p:anim>
                                    <p:anim calcmode="lin" valueType="num">
                                      <p:cBhvr>
                                        <p:cTn id="7" dur="5000"/>
                                        <p:tgtEl>
                                          <p:spTgt spid="7172"/>
                                        </p:tgtEl>
                                        <p:attrNameLst>
                                          <p:attrName>ppt_h</p:attrName>
                                        </p:attrNameLst>
                                      </p:cBhvr>
                                      <p:tavLst>
                                        <p:tav tm="0">
                                          <p:val>
                                            <p:strVal val="ppt_h"/>
                                          </p:val>
                                        </p:tav>
                                        <p:tav tm="100000">
                                          <p:val>
                                            <p:fltVal val="0"/>
                                          </p:val>
                                        </p:tav>
                                      </p:tavLst>
                                    </p:anim>
                                    <p:set>
                                      <p:cBhvr>
                                        <p:cTn id="8" dur="1" fill="hold">
                                          <p:stCondLst>
                                            <p:cond delay="4999"/>
                                          </p:stCondLst>
                                        </p:cTn>
                                        <p:tgtEl>
                                          <p:spTgt spid="7172"/>
                                        </p:tgtEl>
                                        <p:attrNameLst>
                                          <p:attrName>style.visibility</p:attrName>
                                        </p:attrNameLst>
                                      </p:cBhvr>
                                      <p:to>
                                        <p:strVal val="hidden"/>
                                      </p:to>
                                    </p:set>
                                  </p:childTnLst>
                                </p:cTn>
                              </p:par>
                            </p:childTnLst>
                          </p:cTn>
                        </p:par>
                        <p:par>
                          <p:cTn id="9" fill="hold">
                            <p:stCondLst>
                              <p:cond delay="5000"/>
                            </p:stCondLst>
                            <p:childTnLst>
                              <p:par>
                                <p:cTn id="10" presetID="54" presetClass="exit" presetSubtype="0" decel="100000" fill="hold" nodeType="afterEffect">
                                  <p:stCondLst>
                                    <p:cond delay="0"/>
                                  </p:stCondLst>
                                  <p:childTnLst>
                                    <p:anim calcmode="lin" valueType="num">
                                      <p:cBhvr>
                                        <p:cTn id="11" dur="5000"/>
                                        <p:tgtEl>
                                          <p:spTgt spid="7172"/>
                                        </p:tgtEl>
                                        <p:attrNameLst>
                                          <p:attrName>ppt_w</p:attrName>
                                        </p:attrNameLst>
                                      </p:cBhvr>
                                      <p:tavLst>
                                        <p:tav tm="0">
                                          <p:val>
                                            <p:strVal val="ppt_w"/>
                                          </p:val>
                                        </p:tav>
                                        <p:tav tm="100000">
                                          <p:val>
                                            <p:strVal val="ppt_w*0.05"/>
                                          </p:val>
                                        </p:tav>
                                      </p:tavLst>
                                    </p:anim>
                                    <p:anim calcmode="lin" valueType="num">
                                      <p:cBhvr>
                                        <p:cTn id="12" dur="5000"/>
                                        <p:tgtEl>
                                          <p:spTgt spid="7172"/>
                                        </p:tgtEl>
                                        <p:attrNameLst>
                                          <p:attrName>ppt_h</p:attrName>
                                        </p:attrNameLst>
                                      </p:cBhvr>
                                      <p:tavLst>
                                        <p:tav tm="0">
                                          <p:val>
                                            <p:strVal val="ppt_h"/>
                                          </p:val>
                                        </p:tav>
                                        <p:tav tm="100000">
                                          <p:val>
                                            <p:strVal val="ppt_h"/>
                                          </p:val>
                                        </p:tav>
                                      </p:tavLst>
                                    </p:anim>
                                    <p:anim calcmode="lin" valueType="num">
                                      <p:cBhvr>
                                        <p:cTn id="13" dur="5000"/>
                                        <p:tgtEl>
                                          <p:spTgt spid="7172"/>
                                        </p:tgtEl>
                                        <p:attrNameLst>
                                          <p:attrName>ppt_x</p:attrName>
                                        </p:attrNameLst>
                                      </p:cBhvr>
                                      <p:tavLst>
                                        <p:tav tm="0">
                                          <p:val>
                                            <p:strVal val="ppt_x"/>
                                          </p:val>
                                        </p:tav>
                                        <p:tav tm="100000">
                                          <p:val>
                                            <p:strVal val="ppt_x-.2"/>
                                          </p:val>
                                        </p:tav>
                                      </p:tavLst>
                                    </p:anim>
                                    <p:anim calcmode="lin" valueType="num">
                                      <p:cBhvr>
                                        <p:cTn id="14" dur="5000"/>
                                        <p:tgtEl>
                                          <p:spTgt spid="7172"/>
                                        </p:tgtEl>
                                        <p:attrNameLst>
                                          <p:attrName>ppt_y</p:attrName>
                                        </p:attrNameLst>
                                      </p:cBhvr>
                                      <p:tavLst>
                                        <p:tav tm="0">
                                          <p:val>
                                            <p:strVal val="ppt_y"/>
                                          </p:val>
                                        </p:tav>
                                        <p:tav tm="100000">
                                          <p:val>
                                            <p:strVal val="ppt_y"/>
                                          </p:val>
                                        </p:tav>
                                      </p:tavLst>
                                    </p:anim>
                                    <p:animEffect transition="out" filter="fade">
                                      <p:cBhvr>
                                        <p:cTn id="15" dur="5000"/>
                                        <p:tgtEl>
                                          <p:spTgt spid="7172"/>
                                        </p:tgtEl>
                                      </p:cBhvr>
                                    </p:animEffect>
                                    <p:set>
                                      <p:cBhvr>
                                        <p:cTn id="16" dur="1" fill="hold">
                                          <p:stCondLst>
                                            <p:cond delay="4999"/>
                                          </p:stCondLst>
                                        </p:cTn>
                                        <p:tgtEl>
                                          <p:spTgt spid="7172"/>
                                        </p:tgtEl>
                                        <p:attrNameLst>
                                          <p:attrName>style.visibility</p:attrName>
                                        </p:attrNameLst>
                                      </p:cBhvr>
                                      <p:to>
                                        <p:strVal val="hidden"/>
                                      </p:to>
                                    </p:set>
                                  </p:childTnLst>
                                </p:cTn>
                              </p:par>
                            </p:childTnLst>
                          </p:cTn>
                        </p:par>
                        <p:par>
                          <p:cTn id="17" fill="hold">
                            <p:stCondLst>
                              <p:cond delay="10000"/>
                            </p:stCondLst>
                            <p:childTnLst>
                              <p:par>
                                <p:cTn id="18" presetID="20" presetClass="entr" presetSubtype="0" fill="hold" nodeType="afterEffect">
                                  <p:stCondLst>
                                    <p:cond delay="0"/>
                                  </p:stCondLst>
                                  <p:childTnLst>
                                    <p:set>
                                      <p:cBhvr>
                                        <p:cTn id="19" dur="1" fill="hold">
                                          <p:stCondLst>
                                            <p:cond delay="0"/>
                                          </p:stCondLst>
                                        </p:cTn>
                                        <p:tgtEl>
                                          <p:spTgt spid="5">
                                            <p:txEl>
                                              <p:pRg st="0" end="0"/>
                                            </p:txEl>
                                          </p:spTgt>
                                        </p:tgtEl>
                                        <p:attrNameLst>
                                          <p:attrName>style.visibility</p:attrName>
                                        </p:attrNameLst>
                                      </p:cBhvr>
                                      <p:to>
                                        <p:strVal val="visible"/>
                                      </p:to>
                                    </p:set>
                                    <p:animEffect transition="in" filter="wedge">
                                      <p:cBhvr>
                                        <p:cTn id="20" dur="2000"/>
                                        <p:tgtEl>
                                          <p:spTgt spid="5">
                                            <p:txEl>
                                              <p:pRg st="0" end="0"/>
                                            </p:txEl>
                                          </p:spTgt>
                                        </p:tgtEl>
                                      </p:cBhvr>
                                    </p:animEffect>
                                  </p:childTnLst>
                                </p:cTn>
                              </p:par>
                            </p:childTnLst>
                          </p:cTn>
                        </p:par>
                        <p:par>
                          <p:cTn id="21" fill="hold">
                            <p:stCondLst>
                              <p:cond delay="12000"/>
                            </p:stCondLst>
                            <p:childTnLst>
                              <p:par>
                                <p:cTn id="22" presetID="20" presetClass="entr" presetSubtype="0" fill="hold" nodeType="afterEffect">
                                  <p:stCondLst>
                                    <p:cond delay="0"/>
                                  </p:stCondLst>
                                  <p:childTnLst>
                                    <p:set>
                                      <p:cBhvr>
                                        <p:cTn id="23" dur="1" fill="hold">
                                          <p:stCondLst>
                                            <p:cond delay="0"/>
                                          </p:stCondLst>
                                        </p:cTn>
                                        <p:tgtEl>
                                          <p:spTgt spid="4">
                                            <p:txEl>
                                              <p:pRg st="0" end="0"/>
                                            </p:txEl>
                                          </p:spTgt>
                                        </p:tgtEl>
                                        <p:attrNameLst>
                                          <p:attrName>style.visibility</p:attrName>
                                        </p:attrNameLst>
                                      </p:cBhvr>
                                      <p:to>
                                        <p:strVal val="visible"/>
                                      </p:to>
                                    </p:set>
                                    <p:animEffect transition="in" filter="wedge">
                                      <p:cBhvr>
                                        <p:cTn id="24"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i-cms.linternaute.com/image_cms/original/1794235-la-tour-de-l-europe-mulhouse.jpg"/>
          <p:cNvPicPr>
            <a:picLocks noChangeAspect="1" noChangeArrowheads="1"/>
          </p:cNvPicPr>
          <p:nvPr/>
        </p:nvPicPr>
        <p:blipFill>
          <a:blip r:embed="rId2" cstate="email"/>
          <a:srcRect/>
          <a:stretch>
            <a:fillRect/>
          </a:stretch>
        </p:blipFill>
        <p:spPr bwMode="auto">
          <a:xfrm>
            <a:off x="0" y="0"/>
            <a:ext cx="9144000" cy="6093296"/>
          </a:xfrm>
          <a:prstGeom prst="rect">
            <a:avLst/>
          </a:prstGeom>
          <a:noFill/>
        </p:spPr>
      </p:pic>
      <p:pic>
        <p:nvPicPr>
          <p:cNvPr id="6148" name="Picture 4" descr="http://i-cms.linternaute.com/image_cms/original/1794235-la-tour-de-l-europe-mulhouse.jpg"/>
          <p:cNvPicPr>
            <a:picLocks noChangeAspect="1" noChangeArrowheads="1"/>
          </p:cNvPicPr>
          <p:nvPr/>
        </p:nvPicPr>
        <p:blipFill>
          <a:blip r:embed="rId2" cstate="email"/>
          <a:srcRect/>
          <a:stretch>
            <a:fillRect/>
          </a:stretch>
        </p:blipFill>
        <p:spPr bwMode="auto">
          <a:xfrm>
            <a:off x="0" y="0"/>
            <a:ext cx="9144000" cy="6093296"/>
          </a:xfrm>
          <a:prstGeom prst="rect">
            <a:avLst/>
          </a:prstGeom>
          <a:noFill/>
        </p:spPr>
      </p:pic>
      <p:sp>
        <p:nvSpPr>
          <p:cNvPr id="4" name="Rectangle 3"/>
          <p:cNvSpPr/>
          <p:nvPr/>
        </p:nvSpPr>
        <p:spPr>
          <a:xfrm>
            <a:off x="323528" y="6211669"/>
            <a:ext cx="9144000" cy="646331"/>
          </a:xfrm>
          <a:prstGeom prst="rect">
            <a:avLst/>
          </a:prstGeom>
        </p:spPr>
        <p:txBody>
          <a:bodyPr wrap="square">
            <a:spAutoFit/>
          </a:bodyPr>
          <a:lstStyle/>
          <a:p>
            <a:r>
              <a:rPr lang="fr-FR" i="1" dirty="0" smtClean="0">
                <a:solidFill>
                  <a:schemeClr val="bg1"/>
                </a:solidFill>
              </a:rPr>
              <a:t>Gratte-ciel situé dans le centre-ville de </a:t>
            </a:r>
            <a:r>
              <a:rPr lang="fr-FR" b="1" i="1" dirty="0" smtClean="0">
                <a:solidFill>
                  <a:schemeClr val="bg1"/>
                </a:solidFill>
              </a:rPr>
              <a:t>Mulhouse</a:t>
            </a:r>
            <a:r>
              <a:rPr lang="fr-FR" i="1" dirty="0" smtClean="0">
                <a:solidFill>
                  <a:schemeClr val="bg1"/>
                </a:solidFill>
              </a:rPr>
              <a:t>, la </a:t>
            </a:r>
            <a:r>
              <a:rPr lang="fr-FR" b="1" i="1" dirty="0" smtClean="0">
                <a:solidFill>
                  <a:schemeClr val="bg1"/>
                </a:solidFill>
              </a:rPr>
              <a:t>Tour de l'Europe</a:t>
            </a:r>
            <a:r>
              <a:rPr lang="fr-FR" i="1" dirty="0" smtClean="0">
                <a:solidFill>
                  <a:schemeClr val="bg1"/>
                </a:solidFill>
              </a:rPr>
              <a:t> promet un repas mémorable à la table de son restaurant panoramique tournant, situé au 31e étage</a:t>
            </a:r>
            <a:endParaRPr lang="fr-FR" i="1" dirty="0">
              <a:solidFill>
                <a:schemeClr val="bg1"/>
              </a:solidFill>
            </a:endParaRPr>
          </a:p>
        </p:txBody>
      </p:sp>
      <p:sp>
        <p:nvSpPr>
          <p:cNvPr id="5" name="Rectangle 4"/>
          <p:cNvSpPr/>
          <p:nvPr/>
        </p:nvSpPr>
        <p:spPr>
          <a:xfrm>
            <a:off x="4644008" y="0"/>
            <a:ext cx="2232248" cy="646331"/>
          </a:xfrm>
          <a:prstGeom prst="rect">
            <a:avLst/>
          </a:prstGeom>
        </p:spPr>
        <p:txBody>
          <a:bodyPr wrap="square">
            <a:spAutoFit/>
          </a:bodyPr>
          <a:lstStyle/>
          <a:p>
            <a:r>
              <a:rPr lang="fr-FR" b="1" dirty="0" smtClean="0"/>
              <a:t>La Tour de l'Europe, Mulhouse </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4" presetClass="exit" presetSubtype="0" decel="100000" fill="hold" nodeType="afterEffect">
                                  <p:stCondLst>
                                    <p:cond delay="0"/>
                                  </p:stCondLst>
                                  <p:childTnLst>
                                    <p:anim calcmode="lin" valueType="num">
                                      <p:cBhvr>
                                        <p:cTn id="6" dur="5000"/>
                                        <p:tgtEl>
                                          <p:spTgt spid="6148"/>
                                        </p:tgtEl>
                                        <p:attrNameLst>
                                          <p:attrName>ppt_w</p:attrName>
                                        </p:attrNameLst>
                                      </p:cBhvr>
                                      <p:tavLst>
                                        <p:tav tm="0">
                                          <p:val>
                                            <p:strVal val="ppt_w"/>
                                          </p:val>
                                        </p:tav>
                                        <p:tav tm="100000">
                                          <p:val>
                                            <p:strVal val="ppt_w*0.05"/>
                                          </p:val>
                                        </p:tav>
                                      </p:tavLst>
                                    </p:anim>
                                    <p:anim calcmode="lin" valueType="num">
                                      <p:cBhvr>
                                        <p:cTn id="7" dur="5000"/>
                                        <p:tgtEl>
                                          <p:spTgt spid="6148"/>
                                        </p:tgtEl>
                                        <p:attrNameLst>
                                          <p:attrName>ppt_h</p:attrName>
                                        </p:attrNameLst>
                                      </p:cBhvr>
                                      <p:tavLst>
                                        <p:tav tm="0">
                                          <p:val>
                                            <p:strVal val="ppt_h"/>
                                          </p:val>
                                        </p:tav>
                                        <p:tav tm="100000">
                                          <p:val>
                                            <p:strVal val="ppt_h"/>
                                          </p:val>
                                        </p:tav>
                                      </p:tavLst>
                                    </p:anim>
                                    <p:anim calcmode="lin" valueType="num">
                                      <p:cBhvr>
                                        <p:cTn id="8" dur="5000"/>
                                        <p:tgtEl>
                                          <p:spTgt spid="6148"/>
                                        </p:tgtEl>
                                        <p:attrNameLst>
                                          <p:attrName>ppt_x</p:attrName>
                                        </p:attrNameLst>
                                      </p:cBhvr>
                                      <p:tavLst>
                                        <p:tav tm="0">
                                          <p:val>
                                            <p:strVal val="ppt_x"/>
                                          </p:val>
                                        </p:tav>
                                        <p:tav tm="100000">
                                          <p:val>
                                            <p:strVal val="ppt_x-.2"/>
                                          </p:val>
                                        </p:tav>
                                      </p:tavLst>
                                    </p:anim>
                                    <p:anim calcmode="lin" valueType="num">
                                      <p:cBhvr>
                                        <p:cTn id="9" dur="5000"/>
                                        <p:tgtEl>
                                          <p:spTgt spid="6148"/>
                                        </p:tgtEl>
                                        <p:attrNameLst>
                                          <p:attrName>ppt_y</p:attrName>
                                        </p:attrNameLst>
                                      </p:cBhvr>
                                      <p:tavLst>
                                        <p:tav tm="0">
                                          <p:val>
                                            <p:strVal val="ppt_y"/>
                                          </p:val>
                                        </p:tav>
                                        <p:tav tm="100000">
                                          <p:val>
                                            <p:strVal val="ppt_y"/>
                                          </p:val>
                                        </p:tav>
                                      </p:tavLst>
                                    </p:anim>
                                    <p:animEffect transition="out" filter="fade">
                                      <p:cBhvr>
                                        <p:cTn id="10" dur="5000"/>
                                        <p:tgtEl>
                                          <p:spTgt spid="6148"/>
                                        </p:tgtEl>
                                      </p:cBhvr>
                                    </p:animEffect>
                                    <p:set>
                                      <p:cBhvr>
                                        <p:cTn id="11" dur="1" fill="hold">
                                          <p:stCondLst>
                                            <p:cond delay="4999"/>
                                          </p:stCondLst>
                                        </p:cTn>
                                        <p:tgtEl>
                                          <p:spTgt spid="6148"/>
                                        </p:tgtEl>
                                        <p:attrNameLst>
                                          <p:attrName>style.visibility</p:attrName>
                                        </p:attrNameLst>
                                      </p:cBhvr>
                                      <p:to>
                                        <p:strVal val="hidden"/>
                                      </p:to>
                                    </p:set>
                                  </p:childTnLst>
                                </p:cTn>
                              </p:par>
                            </p:childTnLst>
                          </p:cTn>
                        </p:par>
                        <p:par>
                          <p:cTn id="12" fill="hold">
                            <p:stCondLst>
                              <p:cond delay="5000"/>
                            </p:stCondLst>
                            <p:childTnLst>
                              <p:par>
                                <p:cTn id="13" presetID="20" presetClass="entr" presetSubtype="0" fill="hold" nodeType="after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animEffect transition="in" filter="wedge">
                                      <p:cBhvr>
                                        <p:cTn id="15" dur="2000"/>
                                        <p:tgtEl>
                                          <p:spTgt spid="5">
                                            <p:txEl>
                                              <p:pRg st="0" end="0"/>
                                            </p:txEl>
                                          </p:spTgt>
                                        </p:tgtEl>
                                      </p:cBhvr>
                                    </p:animEffect>
                                  </p:childTnLst>
                                </p:cTn>
                              </p:par>
                            </p:childTnLst>
                          </p:cTn>
                        </p:par>
                        <p:par>
                          <p:cTn id="16" fill="hold">
                            <p:stCondLst>
                              <p:cond delay="7000"/>
                            </p:stCondLst>
                            <p:childTnLst>
                              <p:par>
                                <p:cTn id="17" presetID="20" presetClass="entr" presetSubtype="0" fill="hold" nodeType="after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animEffect transition="in" filter="wedge">
                                      <p:cBhvr>
                                        <p:cTn id="19"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i-cms.linternaute.com/image_cms/original/1793349-le-grand-ballon.jpg"/>
          <p:cNvPicPr>
            <a:picLocks noChangeAspect="1" noChangeArrowheads="1"/>
          </p:cNvPicPr>
          <p:nvPr/>
        </p:nvPicPr>
        <p:blipFill>
          <a:blip r:embed="rId2" cstate="email"/>
          <a:srcRect/>
          <a:stretch>
            <a:fillRect/>
          </a:stretch>
        </p:blipFill>
        <p:spPr bwMode="auto">
          <a:xfrm>
            <a:off x="0" y="188640"/>
            <a:ext cx="9144000" cy="5805264"/>
          </a:xfrm>
          <a:prstGeom prst="rect">
            <a:avLst/>
          </a:prstGeom>
          <a:noFill/>
        </p:spPr>
      </p:pic>
      <p:pic>
        <p:nvPicPr>
          <p:cNvPr id="5124" name="Picture 4" descr="http://i-cms.linternaute.com/image_cms/original/1793349-le-grand-ballon.jpg"/>
          <p:cNvPicPr>
            <a:picLocks noChangeAspect="1" noChangeArrowheads="1"/>
          </p:cNvPicPr>
          <p:nvPr/>
        </p:nvPicPr>
        <p:blipFill>
          <a:blip r:embed="rId2" cstate="email"/>
          <a:srcRect/>
          <a:stretch>
            <a:fillRect/>
          </a:stretch>
        </p:blipFill>
        <p:spPr bwMode="auto">
          <a:xfrm>
            <a:off x="0" y="0"/>
            <a:ext cx="9144000" cy="6093296"/>
          </a:xfrm>
          <a:prstGeom prst="rect">
            <a:avLst/>
          </a:prstGeom>
          <a:noFill/>
        </p:spPr>
      </p:pic>
      <p:sp>
        <p:nvSpPr>
          <p:cNvPr id="4" name="Rectangle 3"/>
          <p:cNvSpPr/>
          <p:nvPr/>
        </p:nvSpPr>
        <p:spPr>
          <a:xfrm>
            <a:off x="179512" y="6021288"/>
            <a:ext cx="8964488" cy="646331"/>
          </a:xfrm>
          <a:prstGeom prst="rect">
            <a:avLst/>
          </a:prstGeom>
        </p:spPr>
        <p:txBody>
          <a:bodyPr wrap="square">
            <a:spAutoFit/>
          </a:bodyPr>
          <a:lstStyle/>
          <a:p>
            <a:r>
              <a:rPr lang="fr-FR" i="1" dirty="0" smtClean="0">
                <a:solidFill>
                  <a:schemeClr val="bg1"/>
                </a:solidFill>
              </a:rPr>
              <a:t>Point culminant du massif des Vosges, le </a:t>
            </a:r>
            <a:r>
              <a:rPr lang="fr-FR" b="1" i="1" dirty="0" smtClean="0">
                <a:solidFill>
                  <a:schemeClr val="bg1"/>
                </a:solidFill>
              </a:rPr>
              <a:t>Grand Ballon,</a:t>
            </a:r>
            <a:r>
              <a:rPr lang="fr-FR" i="1" dirty="0" smtClean="0">
                <a:solidFill>
                  <a:schemeClr val="bg1"/>
                </a:solidFill>
              </a:rPr>
              <a:t>  également appelé Ballon de Guebwiller, s'élève à 1 424 mètres.</a:t>
            </a:r>
            <a:endParaRPr lang="fr-FR" i="1" dirty="0">
              <a:solidFill>
                <a:schemeClr val="bg1"/>
              </a:solidFill>
            </a:endParaRPr>
          </a:p>
        </p:txBody>
      </p:sp>
      <p:sp>
        <p:nvSpPr>
          <p:cNvPr id="5" name="Rectangle 4"/>
          <p:cNvSpPr/>
          <p:nvPr/>
        </p:nvSpPr>
        <p:spPr>
          <a:xfrm>
            <a:off x="3707904" y="332656"/>
            <a:ext cx="1744132" cy="369332"/>
          </a:xfrm>
          <a:prstGeom prst="rect">
            <a:avLst/>
          </a:prstGeom>
        </p:spPr>
        <p:txBody>
          <a:bodyPr wrap="square">
            <a:spAutoFit/>
          </a:bodyPr>
          <a:lstStyle/>
          <a:p>
            <a:r>
              <a:rPr lang="fr-FR" b="1" dirty="0" smtClean="0"/>
              <a:t>Le Grand Ballon </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5124"/>
                                        </p:tgtEl>
                                        <p:attrNameLst>
                                          <p:attrName>style.visibility</p:attrName>
                                        </p:attrNameLst>
                                      </p:cBhvr>
                                      <p:to>
                                        <p:strVal val="visible"/>
                                      </p:to>
                                    </p:set>
                                    <p:anim calcmode="lin" valueType="num">
                                      <p:cBhvr>
                                        <p:cTn id="7" dur="5000" fill="hold"/>
                                        <p:tgtEl>
                                          <p:spTgt spid="5124"/>
                                        </p:tgtEl>
                                        <p:attrNameLst>
                                          <p:attrName>ppt_w</p:attrName>
                                        </p:attrNameLst>
                                      </p:cBhvr>
                                      <p:tavLst>
                                        <p:tav tm="0">
                                          <p:val>
                                            <p:fltVal val="0"/>
                                          </p:val>
                                        </p:tav>
                                        <p:tav tm="100000">
                                          <p:val>
                                            <p:strVal val="#ppt_w"/>
                                          </p:val>
                                        </p:tav>
                                      </p:tavLst>
                                    </p:anim>
                                    <p:anim calcmode="lin" valueType="num">
                                      <p:cBhvr>
                                        <p:cTn id="8" dur="5000" fill="hold"/>
                                        <p:tgtEl>
                                          <p:spTgt spid="5124"/>
                                        </p:tgtEl>
                                        <p:attrNameLst>
                                          <p:attrName>ppt_h</p:attrName>
                                        </p:attrNameLst>
                                      </p:cBhvr>
                                      <p:tavLst>
                                        <p:tav tm="0">
                                          <p:val>
                                            <p:fltVal val="0"/>
                                          </p:val>
                                        </p:tav>
                                        <p:tav tm="100000">
                                          <p:val>
                                            <p:strVal val="#ppt_h"/>
                                          </p:val>
                                        </p:tav>
                                      </p:tavLst>
                                    </p:anim>
                                    <p:animEffect transition="in" filter="fade">
                                      <p:cBhvr>
                                        <p:cTn id="9" dur="5000"/>
                                        <p:tgtEl>
                                          <p:spTgt spid="5124"/>
                                        </p:tgtEl>
                                      </p:cBhvr>
                                    </p:animEffect>
                                  </p:childTnLst>
                                </p:cTn>
                              </p:par>
                            </p:childTnLst>
                          </p:cTn>
                        </p:par>
                        <p:par>
                          <p:cTn id="10" fill="hold">
                            <p:stCondLst>
                              <p:cond delay="5000"/>
                            </p:stCondLst>
                            <p:childTnLst>
                              <p:par>
                                <p:cTn id="11" presetID="53" presetClass="exit" presetSubtype="0" fill="hold" nodeType="afterEffect">
                                  <p:stCondLst>
                                    <p:cond delay="0"/>
                                  </p:stCondLst>
                                  <p:childTnLst>
                                    <p:anim calcmode="lin" valueType="num">
                                      <p:cBhvr>
                                        <p:cTn id="12" dur="5000"/>
                                        <p:tgtEl>
                                          <p:spTgt spid="5124"/>
                                        </p:tgtEl>
                                        <p:attrNameLst>
                                          <p:attrName>ppt_w</p:attrName>
                                        </p:attrNameLst>
                                      </p:cBhvr>
                                      <p:tavLst>
                                        <p:tav tm="0">
                                          <p:val>
                                            <p:strVal val="ppt_w"/>
                                          </p:val>
                                        </p:tav>
                                        <p:tav tm="100000">
                                          <p:val>
                                            <p:fltVal val="0"/>
                                          </p:val>
                                        </p:tav>
                                      </p:tavLst>
                                    </p:anim>
                                    <p:anim calcmode="lin" valueType="num">
                                      <p:cBhvr>
                                        <p:cTn id="13" dur="5000"/>
                                        <p:tgtEl>
                                          <p:spTgt spid="5124"/>
                                        </p:tgtEl>
                                        <p:attrNameLst>
                                          <p:attrName>ppt_h</p:attrName>
                                        </p:attrNameLst>
                                      </p:cBhvr>
                                      <p:tavLst>
                                        <p:tav tm="0">
                                          <p:val>
                                            <p:strVal val="ppt_h"/>
                                          </p:val>
                                        </p:tav>
                                        <p:tav tm="100000">
                                          <p:val>
                                            <p:fltVal val="0"/>
                                          </p:val>
                                        </p:tav>
                                      </p:tavLst>
                                    </p:anim>
                                    <p:animEffect transition="out" filter="fade">
                                      <p:cBhvr>
                                        <p:cTn id="14" dur="5000"/>
                                        <p:tgtEl>
                                          <p:spTgt spid="5124"/>
                                        </p:tgtEl>
                                      </p:cBhvr>
                                    </p:animEffect>
                                    <p:set>
                                      <p:cBhvr>
                                        <p:cTn id="15" dur="1" fill="hold">
                                          <p:stCondLst>
                                            <p:cond delay="4999"/>
                                          </p:stCondLst>
                                        </p:cTn>
                                        <p:tgtEl>
                                          <p:spTgt spid="5124"/>
                                        </p:tgtEl>
                                        <p:attrNameLst>
                                          <p:attrName>style.visibility</p:attrName>
                                        </p:attrNameLst>
                                      </p:cBhvr>
                                      <p:to>
                                        <p:strVal val="hidden"/>
                                      </p:to>
                                    </p:set>
                                  </p:childTnLst>
                                </p:cTn>
                              </p:par>
                            </p:childTnLst>
                          </p:cTn>
                        </p:par>
                        <p:par>
                          <p:cTn id="16" fill="hold">
                            <p:stCondLst>
                              <p:cond delay="10000"/>
                            </p:stCondLst>
                            <p:childTnLst>
                              <p:par>
                                <p:cTn id="17" presetID="20" presetClass="entr" presetSubtype="0" fill="hold" nodeType="after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animEffect transition="in" filter="wedge">
                                      <p:cBhvr>
                                        <p:cTn id="19" dur="2000"/>
                                        <p:tgtEl>
                                          <p:spTgt spid="5">
                                            <p:txEl>
                                              <p:pRg st="0" end="0"/>
                                            </p:txEl>
                                          </p:spTgt>
                                        </p:tgtEl>
                                      </p:cBhvr>
                                    </p:animEffect>
                                  </p:childTnLst>
                                </p:cTn>
                              </p:par>
                            </p:childTnLst>
                          </p:cTn>
                        </p:par>
                        <p:par>
                          <p:cTn id="20" fill="hold">
                            <p:stCondLst>
                              <p:cond delay="12000"/>
                            </p:stCondLst>
                            <p:childTnLst>
                              <p:par>
                                <p:cTn id="21" presetID="20" presetClass="entr" presetSubtype="0" fill="hold" nodeType="afterEffect">
                                  <p:stCondLst>
                                    <p:cond delay="0"/>
                                  </p:stCondLst>
                                  <p:childTnLst>
                                    <p:set>
                                      <p:cBhvr>
                                        <p:cTn id="22" dur="1" fill="hold">
                                          <p:stCondLst>
                                            <p:cond delay="0"/>
                                          </p:stCondLst>
                                        </p:cTn>
                                        <p:tgtEl>
                                          <p:spTgt spid="4">
                                            <p:txEl>
                                              <p:pRg st="0" end="0"/>
                                            </p:txEl>
                                          </p:spTgt>
                                        </p:tgtEl>
                                        <p:attrNameLst>
                                          <p:attrName>style.visibility</p:attrName>
                                        </p:attrNameLst>
                                      </p:cBhvr>
                                      <p:to>
                                        <p:strVal val="visible"/>
                                      </p:to>
                                    </p:set>
                                    <p:animEffect transition="in" filter="wedge">
                                      <p:cBhvr>
                                        <p:cTn id="23"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i-cms.linternaute.com/image_cms/original/1792855-parc-de-l-orangerie-strasbourg.jpg"/>
          <p:cNvPicPr>
            <a:picLocks noChangeAspect="1" noChangeArrowheads="1"/>
          </p:cNvPicPr>
          <p:nvPr/>
        </p:nvPicPr>
        <p:blipFill>
          <a:blip r:embed="rId2" cstate="email"/>
          <a:srcRect/>
          <a:stretch>
            <a:fillRect/>
          </a:stretch>
        </p:blipFill>
        <p:spPr bwMode="auto">
          <a:xfrm>
            <a:off x="0" y="0"/>
            <a:ext cx="9144000" cy="5805264"/>
          </a:xfrm>
          <a:prstGeom prst="rect">
            <a:avLst/>
          </a:prstGeom>
          <a:noFill/>
        </p:spPr>
      </p:pic>
      <p:pic>
        <p:nvPicPr>
          <p:cNvPr id="35844" name="Picture 4" descr="http://i-cms.linternaute.com/image_cms/original/1792855-parc-de-l-orangerie-strasbourg.jpg"/>
          <p:cNvPicPr>
            <a:picLocks noChangeAspect="1" noChangeArrowheads="1"/>
          </p:cNvPicPr>
          <p:nvPr/>
        </p:nvPicPr>
        <p:blipFill>
          <a:blip r:embed="rId2" cstate="email"/>
          <a:srcRect/>
          <a:stretch>
            <a:fillRect/>
          </a:stretch>
        </p:blipFill>
        <p:spPr bwMode="auto">
          <a:xfrm>
            <a:off x="0" y="0"/>
            <a:ext cx="9144000" cy="5733256"/>
          </a:xfrm>
          <a:prstGeom prst="rect">
            <a:avLst/>
          </a:prstGeom>
          <a:noFill/>
        </p:spPr>
      </p:pic>
      <p:sp>
        <p:nvSpPr>
          <p:cNvPr id="4" name="Rectangle 3"/>
          <p:cNvSpPr/>
          <p:nvPr/>
        </p:nvSpPr>
        <p:spPr>
          <a:xfrm>
            <a:off x="2978775" y="116632"/>
            <a:ext cx="3186450" cy="369332"/>
          </a:xfrm>
          <a:prstGeom prst="rect">
            <a:avLst/>
          </a:prstGeom>
        </p:spPr>
        <p:txBody>
          <a:bodyPr wrap="square">
            <a:spAutoFit/>
          </a:bodyPr>
          <a:lstStyle/>
          <a:p>
            <a:r>
              <a:rPr lang="fr-FR" b="1" dirty="0" smtClean="0"/>
              <a:t>Parc de l'Orangerie, Strasbourg </a:t>
            </a:r>
            <a:endParaRPr lang="fr-FR" dirty="0"/>
          </a:p>
        </p:txBody>
      </p:sp>
      <p:sp>
        <p:nvSpPr>
          <p:cNvPr id="5" name="Rectangle 4"/>
          <p:cNvSpPr/>
          <p:nvPr/>
        </p:nvSpPr>
        <p:spPr>
          <a:xfrm>
            <a:off x="251520" y="5733256"/>
            <a:ext cx="8712968" cy="923330"/>
          </a:xfrm>
          <a:prstGeom prst="rect">
            <a:avLst/>
          </a:prstGeom>
        </p:spPr>
        <p:txBody>
          <a:bodyPr wrap="square">
            <a:spAutoFit/>
          </a:bodyPr>
          <a:lstStyle/>
          <a:p>
            <a:r>
              <a:rPr lang="fr-FR" i="1" dirty="0" smtClean="0">
                <a:solidFill>
                  <a:schemeClr val="bg1"/>
                </a:solidFill>
              </a:rPr>
              <a:t>Merveilleux jardin public au cœur de </a:t>
            </a:r>
            <a:r>
              <a:rPr lang="fr-FR" b="1" i="1" dirty="0" smtClean="0">
                <a:solidFill>
                  <a:schemeClr val="bg1"/>
                </a:solidFill>
              </a:rPr>
              <a:t>Strasbourg</a:t>
            </a:r>
            <a:r>
              <a:rPr lang="fr-FR" i="1" dirty="0">
                <a:solidFill>
                  <a:schemeClr val="bg1"/>
                </a:solidFill>
              </a:rPr>
              <a:t>,</a:t>
            </a:r>
            <a:r>
              <a:rPr lang="fr-FR" i="1" dirty="0" smtClean="0">
                <a:solidFill>
                  <a:schemeClr val="bg1"/>
                </a:solidFill>
              </a:rPr>
              <a:t> le </a:t>
            </a:r>
            <a:r>
              <a:rPr lang="fr-FR" b="1" i="1" dirty="0" smtClean="0">
                <a:solidFill>
                  <a:schemeClr val="bg1"/>
                </a:solidFill>
              </a:rPr>
              <a:t>parc de l'Orangerie</a:t>
            </a:r>
            <a:r>
              <a:rPr lang="fr-FR" i="1" dirty="0" smtClean="0">
                <a:solidFill>
                  <a:schemeClr val="bg1"/>
                </a:solidFill>
              </a:rPr>
              <a:t> qui doit son dessin initial à André Le Nôtre en 1692, était l'un des lieux de promenade préférés de l'impératrice Joséphine. On y installa pour elle une orangerie qui donna son nom aux lieux.</a:t>
            </a:r>
            <a:endParaRPr lang="fr-FR" i="1"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35844"/>
                                        </p:tgtEl>
                                        <p:attrNameLst>
                                          <p:attrName>style.visibility</p:attrName>
                                        </p:attrNameLst>
                                      </p:cBhvr>
                                      <p:to>
                                        <p:strVal val="visible"/>
                                      </p:to>
                                    </p:set>
                                    <p:animScale>
                                      <p:cBhvr>
                                        <p:cTn id="7" dur="5000" decel="50000" fill="hold">
                                          <p:stCondLst>
                                            <p:cond delay="0"/>
                                          </p:stCondLst>
                                        </p:cTn>
                                        <p:tgtEl>
                                          <p:spTgt spid="3584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0" decel="50000" fill="hold">
                                          <p:stCondLst>
                                            <p:cond delay="0"/>
                                          </p:stCondLst>
                                        </p:cTn>
                                        <p:tgtEl>
                                          <p:spTgt spid="35844"/>
                                        </p:tgtEl>
                                        <p:attrNameLst>
                                          <p:attrName>ppt_x</p:attrName>
                                          <p:attrName>ppt_y</p:attrName>
                                        </p:attrNameLst>
                                      </p:cBhvr>
                                    </p:animMotion>
                                    <p:animEffect transition="in" filter="fade">
                                      <p:cBhvr>
                                        <p:cTn id="9" dur="5000"/>
                                        <p:tgtEl>
                                          <p:spTgt spid="35844"/>
                                        </p:tgtEl>
                                      </p:cBhvr>
                                    </p:animEffect>
                                  </p:childTnLst>
                                </p:cTn>
                              </p:par>
                            </p:childTnLst>
                          </p:cTn>
                        </p:par>
                        <p:par>
                          <p:cTn id="10" fill="hold">
                            <p:stCondLst>
                              <p:cond delay="5000"/>
                            </p:stCondLst>
                            <p:childTnLst>
                              <p:par>
                                <p:cTn id="11" presetID="20" presetClass="entr" presetSubtype="0" fill="hold" nodeType="after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Effect transition="in" filter="wedge">
                                      <p:cBhvr>
                                        <p:cTn id="13" dur="2000"/>
                                        <p:tgtEl>
                                          <p:spTgt spid="4">
                                            <p:txEl>
                                              <p:pRg st="0" end="0"/>
                                            </p:txEl>
                                          </p:spTgt>
                                        </p:tgtEl>
                                      </p:cBhvr>
                                    </p:animEffect>
                                  </p:childTnLst>
                                </p:cTn>
                              </p:par>
                            </p:childTnLst>
                          </p:cTn>
                        </p:par>
                        <p:par>
                          <p:cTn id="14" fill="hold">
                            <p:stCondLst>
                              <p:cond delay="7000"/>
                            </p:stCondLst>
                            <p:childTnLst>
                              <p:par>
                                <p:cTn id="15" presetID="20" presetClass="entr" presetSubtype="0" fill="hold" nodeType="after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Effect transition="in" filter="wedge">
                                      <p:cBhvr>
                                        <p:cTn id="17"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i-cms.linternaute.com/image_cms/original/1796817-cigognes-alsaciennes.jpg"/>
          <p:cNvPicPr>
            <a:picLocks noChangeAspect="1" noChangeArrowheads="1"/>
          </p:cNvPicPr>
          <p:nvPr/>
        </p:nvPicPr>
        <p:blipFill>
          <a:blip r:embed="rId2" cstate="email"/>
          <a:srcRect/>
          <a:stretch>
            <a:fillRect/>
          </a:stretch>
        </p:blipFill>
        <p:spPr bwMode="auto">
          <a:xfrm>
            <a:off x="0" y="0"/>
            <a:ext cx="6588224" cy="6858000"/>
          </a:xfrm>
          <a:prstGeom prst="rect">
            <a:avLst/>
          </a:prstGeom>
          <a:noFill/>
        </p:spPr>
      </p:pic>
      <p:pic>
        <p:nvPicPr>
          <p:cNvPr id="4100" name="Picture 4" descr="http://i-cms.linternaute.com/image_cms/original/1796817-cigognes-alsaciennes.jpg"/>
          <p:cNvPicPr>
            <a:picLocks noChangeAspect="1" noChangeArrowheads="1"/>
          </p:cNvPicPr>
          <p:nvPr/>
        </p:nvPicPr>
        <p:blipFill>
          <a:blip r:embed="rId2" cstate="email"/>
          <a:srcRect/>
          <a:stretch>
            <a:fillRect/>
          </a:stretch>
        </p:blipFill>
        <p:spPr bwMode="auto">
          <a:xfrm>
            <a:off x="0" y="0"/>
            <a:ext cx="6588224" cy="6858000"/>
          </a:xfrm>
          <a:prstGeom prst="rect">
            <a:avLst/>
          </a:prstGeom>
          <a:noFill/>
        </p:spPr>
      </p:pic>
      <p:sp>
        <p:nvSpPr>
          <p:cNvPr id="5" name="Rectangle 4"/>
          <p:cNvSpPr/>
          <p:nvPr/>
        </p:nvSpPr>
        <p:spPr>
          <a:xfrm>
            <a:off x="6876256" y="620688"/>
            <a:ext cx="1944216" cy="5909310"/>
          </a:xfrm>
          <a:prstGeom prst="rect">
            <a:avLst/>
          </a:prstGeom>
        </p:spPr>
        <p:txBody>
          <a:bodyPr wrap="square">
            <a:spAutoFit/>
          </a:bodyPr>
          <a:lstStyle/>
          <a:p>
            <a:r>
              <a:rPr lang="fr-FR" i="1" dirty="0" smtClean="0">
                <a:solidFill>
                  <a:schemeClr val="bg1"/>
                </a:solidFill>
              </a:rPr>
              <a:t>En Alsace, les </a:t>
            </a:r>
            <a:r>
              <a:rPr lang="fr-FR" b="1" i="1" dirty="0" smtClean="0">
                <a:solidFill>
                  <a:schemeClr val="bg1"/>
                </a:solidFill>
              </a:rPr>
              <a:t>cigognes </a:t>
            </a:r>
            <a:r>
              <a:rPr lang="fr-FR" i="1" dirty="0" smtClean="0">
                <a:solidFill>
                  <a:schemeClr val="bg1"/>
                </a:solidFill>
              </a:rPr>
              <a:t>ne se contente pas d'apporter les bébés ou d'annoncer le printemps, puisqu'elles portent le titre très honorifique d'emblème régional. Dans le ciel de la plaine alsacienne ou perché au sommet d'un clocher, il suffit de lever un peu les yeux pour apercevoir l'oiseau désormais protégé.</a:t>
            </a:r>
            <a:r>
              <a:rPr lang="fr-FR" i="1" dirty="0" smtClean="0"/>
              <a:t>.</a:t>
            </a:r>
            <a:endParaRPr lang="fr-FR" i="1" dirty="0"/>
          </a:p>
        </p:txBody>
      </p:sp>
      <p:sp>
        <p:nvSpPr>
          <p:cNvPr id="6" name="Rectangle 5"/>
          <p:cNvSpPr/>
          <p:nvPr/>
        </p:nvSpPr>
        <p:spPr>
          <a:xfrm>
            <a:off x="395536" y="624161"/>
            <a:ext cx="2520280" cy="369332"/>
          </a:xfrm>
          <a:prstGeom prst="rect">
            <a:avLst/>
          </a:prstGeom>
        </p:spPr>
        <p:txBody>
          <a:bodyPr wrap="square">
            <a:spAutoFit/>
          </a:bodyPr>
          <a:lstStyle/>
          <a:p>
            <a:r>
              <a:rPr lang="fr-FR" b="1" dirty="0" smtClean="0"/>
              <a:t>Cigognes alsaciennes </a:t>
            </a:r>
            <a:endParaRPr lang="fr-FR" dirty="0"/>
          </a:p>
        </p:txBody>
      </p:sp>
      <p:sp>
        <p:nvSpPr>
          <p:cNvPr id="7" name="ZoneTexte 6"/>
          <p:cNvSpPr txBox="1"/>
          <p:nvPr/>
        </p:nvSpPr>
        <p:spPr>
          <a:xfrm>
            <a:off x="3939574" y="620688"/>
            <a:ext cx="1264851" cy="646331"/>
          </a:xfrm>
          <a:prstGeom prst="rect">
            <a:avLst/>
          </a:prstGeom>
          <a:noFill/>
        </p:spPr>
        <p:txBody>
          <a:bodyPr wrap="square" rtlCol="0">
            <a:spAutoFit/>
          </a:bodyPr>
          <a:lstStyle/>
          <a:p>
            <a:r>
              <a:rPr lang="fr-FR" b="1" i="1" dirty="0" smtClean="0">
                <a:solidFill>
                  <a:schemeClr val="bg1"/>
                </a:solidFill>
              </a:rPr>
              <a:t>Images du net</a:t>
            </a:r>
            <a:endParaRPr lang="fr-FR" b="1" i="1" dirty="0">
              <a:solidFill>
                <a:schemeClr val="bg1"/>
              </a:solidFill>
            </a:endParaRPr>
          </a:p>
        </p:txBody>
      </p:sp>
      <p:sp>
        <p:nvSpPr>
          <p:cNvPr id="8" name="ZoneTexte 7"/>
          <p:cNvSpPr txBox="1"/>
          <p:nvPr/>
        </p:nvSpPr>
        <p:spPr>
          <a:xfrm>
            <a:off x="5076056" y="908720"/>
            <a:ext cx="1296144" cy="646331"/>
          </a:xfrm>
          <a:prstGeom prst="rect">
            <a:avLst/>
          </a:prstGeom>
          <a:noFill/>
        </p:spPr>
        <p:txBody>
          <a:bodyPr wrap="square" rtlCol="0">
            <a:spAutoFit/>
          </a:bodyPr>
          <a:lstStyle/>
          <a:p>
            <a:r>
              <a:rPr lang="fr-FR" dirty="0" smtClean="0">
                <a:solidFill>
                  <a:schemeClr val="bg1"/>
                </a:solidFill>
              </a:rPr>
              <a:t>Réalisé par Clo_09</a:t>
            </a:r>
            <a:endParaRPr lang="fr-FR" dirty="0">
              <a:solidFill>
                <a:schemeClr val="bg1"/>
              </a:solidFill>
            </a:endParaRPr>
          </a:p>
        </p:txBody>
      </p:sp>
      <p:sp>
        <p:nvSpPr>
          <p:cNvPr id="9" name="ZoneTexte 8"/>
          <p:cNvSpPr txBox="1"/>
          <p:nvPr/>
        </p:nvSpPr>
        <p:spPr>
          <a:xfrm>
            <a:off x="5364088" y="5589240"/>
            <a:ext cx="1224136" cy="923330"/>
          </a:xfrm>
          <a:prstGeom prst="rect">
            <a:avLst/>
          </a:prstGeom>
          <a:noFill/>
        </p:spPr>
        <p:txBody>
          <a:bodyPr wrap="square" rtlCol="0">
            <a:spAutoFit/>
          </a:bodyPr>
          <a:lstStyle/>
          <a:p>
            <a:r>
              <a:rPr lang="fr-FR" b="1" dirty="0" smtClean="0">
                <a:solidFill>
                  <a:srgbClr val="FF0000"/>
                </a:solidFill>
              </a:rPr>
              <a:t>MERCI A MES </a:t>
            </a:r>
          </a:p>
          <a:p>
            <a:r>
              <a:rPr lang="fr-FR" b="1" dirty="0" smtClean="0">
                <a:solidFill>
                  <a:srgbClr val="FF0000"/>
                </a:solidFill>
              </a:rPr>
              <a:t>VISITEURS</a:t>
            </a:r>
            <a:endParaRPr lang="fr-FR" b="1" dirty="0">
              <a:solidFill>
                <a:srgbClr val="FF0000"/>
              </a:solidFill>
            </a:endParaRPr>
          </a:p>
        </p:txBody>
      </p:sp>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512" y="0"/>
            <a:ext cx="9180512" cy="5715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4100"/>
                                        </p:tgtEl>
                                        <p:attrNameLst>
                                          <p:attrName>style.visibility</p:attrName>
                                        </p:attrNameLst>
                                      </p:cBhvr>
                                      <p:to>
                                        <p:strVal val="visible"/>
                                      </p:to>
                                    </p:set>
                                    <p:animScale>
                                      <p:cBhvr>
                                        <p:cTn id="7" dur="5000" decel="50000" fill="hold">
                                          <p:stCondLst>
                                            <p:cond delay="0"/>
                                          </p:stCondLst>
                                        </p:cTn>
                                        <p:tgtEl>
                                          <p:spTgt spid="410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0" decel="50000" fill="hold">
                                          <p:stCondLst>
                                            <p:cond delay="0"/>
                                          </p:stCondLst>
                                        </p:cTn>
                                        <p:tgtEl>
                                          <p:spTgt spid="4100"/>
                                        </p:tgtEl>
                                        <p:attrNameLst>
                                          <p:attrName>ppt_x</p:attrName>
                                          <p:attrName>ppt_y</p:attrName>
                                        </p:attrNameLst>
                                      </p:cBhvr>
                                    </p:animMotion>
                                    <p:animEffect transition="in" filter="fade">
                                      <p:cBhvr>
                                        <p:cTn id="9" dur="5000"/>
                                        <p:tgtEl>
                                          <p:spTgt spid="4100"/>
                                        </p:tgtEl>
                                      </p:cBhvr>
                                    </p:animEffect>
                                  </p:childTnLst>
                                </p:cTn>
                              </p:par>
                            </p:childTnLst>
                          </p:cTn>
                        </p:par>
                        <p:par>
                          <p:cTn id="10" fill="hold">
                            <p:stCondLst>
                              <p:cond delay="5000"/>
                            </p:stCondLst>
                            <p:childTnLst>
                              <p:par>
                                <p:cTn id="11" presetID="54" presetClass="exit" presetSubtype="0" decel="100000" fill="hold" nodeType="afterEffect">
                                  <p:stCondLst>
                                    <p:cond delay="0"/>
                                  </p:stCondLst>
                                  <p:childTnLst>
                                    <p:anim calcmode="lin" valueType="num">
                                      <p:cBhvr>
                                        <p:cTn id="12" dur="5000"/>
                                        <p:tgtEl>
                                          <p:spTgt spid="4100"/>
                                        </p:tgtEl>
                                        <p:attrNameLst>
                                          <p:attrName>ppt_w</p:attrName>
                                        </p:attrNameLst>
                                      </p:cBhvr>
                                      <p:tavLst>
                                        <p:tav tm="0">
                                          <p:val>
                                            <p:strVal val="ppt_w"/>
                                          </p:val>
                                        </p:tav>
                                        <p:tav tm="100000">
                                          <p:val>
                                            <p:strVal val="ppt_w*0.05"/>
                                          </p:val>
                                        </p:tav>
                                      </p:tavLst>
                                    </p:anim>
                                    <p:anim calcmode="lin" valueType="num">
                                      <p:cBhvr>
                                        <p:cTn id="13" dur="5000"/>
                                        <p:tgtEl>
                                          <p:spTgt spid="4100"/>
                                        </p:tgtEl>
                                        <p:attrNameLst>
                                          <p:attrName>ppt_h</p:attrName>
                                        </p:attrNameLst>
                                      </p:cBhvr>
                                      <p:tavLst>
                                        <p:tav tm="0">
                                          <p:val>
                                            <p:strVal val="ppt_h"/>
                                          </p:val>
                                        </p:tav>
                                        <p:tav tm="100000">
                                          <p:val>
                                            <p:strVal val="ppt_h"/>
                                          </p:val>
                                        </p:tav>
                                      </p:tavLst>
                                    </p:anim>
                                    <p:anim calcmode="lin" valueType="num">
                                      <p:cBhvr>
                                        <p:cTn id="14" dur="5000"/>
                                        <p:tgtEl>
                                          <p:spTgt spid="4100"/>
                                        </p:tgtEl>
                                        <p:attrNameLst>
                                          <p:attrName>ppt_x</p:attrName>
                                        </p:attrNameLst>
                                      </p:cBhvr>
                                      <p:tavLst>
                                        <p:tav tm="0">
                                          <p:val>
                                            <p:strVal val="ppt_x"/>
                                          </p:val>
                                        </p:tav>
                                        <p:tav tm="100000">
                                          <p:val>
                                            <p:strVal val="ppt_x-.2"/>
                                          </p:val>
                                        </p:tav>
                                      </p:tavLst>
                                    </p:anim>
                                    <p:anim calcmode="lin" valueType="num">
                                      <p:cBhvr>
                                        <p:cTn id="15" dur="5000"/>
                                        <p:tgtEl>
                                          <p:spTgt spid="4100"/>
                                        </p:tgtEl>
                                        <p:attrNameLst>
                                          <p:attrName>ppt_y</p:attrName>
                                        </p:attrNameLst>
                                      </p:cBhvr>
                                      <p:tavLst>
                                        <p:tav tm="0">
                                          <p:val>
                                            <p:strVal val="ppt_y"/>
                                          </p:val>
                                        </p:tav>
                                        <p:tav tm="100000">
                                          <p:val>
                                            <p:strVal val="ppt_y"/>
                                          </p:val>
                                        </p:tav>
                                      </p:tavLst>
                                    </p:anim>
                                    <p:animEffect transition="out" filter="fade">
                                      <p:cBhvr>
                                        <p:cTn id="16" dur="5000"/>
                                        <p:tgtEl>
                                          <p:spTgt spid="4100"/>
                                        </p:tgtEl>
                                      </p:cBhvr>
                                    </p:animEffect>
                                    <p:set>
                                      <p:cBhvr>
                                        <p:cTn id="17" dur="1" fill="hold">
                                          <p:stCondLst>
                                            <p:cond delay="4999"/>
                                          </p:stCondLst>
                                        </p:cTn>
                                        <p:tgtEl>
                                          <p:spTgt spid="4100"/>
                                        </p:tgtEl>
                                        <p:attrNameLst>
                                          <p:attrName>style.visibility</p:attrName>
                                        </p:attrNameLst>
                                      </p:cBhvr>
                                      <p:to>
                                        <p:strVal val="hidden"/>
                                      </p:to>
                                    </p:set>
                                  </p:childTnLst>
                                </p:cTn>
                              </p:par>
                            </p:childTnLst>
                          </p:cTn>
                        </p:par>
                        <p:par>
                          <p:cTn id="18" fill="hold">
                            <p:stCondLst>
                              <p:cond delay="10000"/>
                            </p:stCondLst>
                            <p:childTnLst>
                              <p:par>
                                <p:cTn id="19" presetID="64" presetClass="path" presetSubtype="0" accel="50000" decel="50000" fill="hold" nodeType="afterEffect">
                                  <p:stCondLst>
                                    <p:cond delay="0"/>
                                  </p:stCondLst>
                                  <p:childTnLst>
                                    <p:animMotion origin="layout" path="M 0 0  L 0 -0.33279  E" pathEditMode="relative" ptsTypes="">
                                      <p:cBhvr>
                                        <p:cTn id="20" dur="2000" fill="hold"/>
                                        <p:tgtEl>
                                          <p:spTgt spid="9">
                                            <p:txEl>
                                              <p:pRg st="0" end="0"/>
                                            </p:txEl>
                                          </p:spTgt>
                                        </p:tgtEl>
                                        <p:attrNameLst>
                                          <p:attrName>ppt_x</p:attrName>
                                          <p:attrName>ppt_y</p:attrName>
                                        </p:attrNameLst>
                                      </p:cBhvr>
                                    </p:animMotion>
                                  </p:childTnLst>
                                </p:cTn>
                              </p:par>
                              <p:par>
                                <p:cTn id="21" presetID="64" presetClass="path" presetSubtype="0" accel="50000" decel="50000" fill="hold" nodeType="withEffect">
                                  <p:stCondLst>
                                    <p:cond delay="0"/>
                                  </p:stCondLst>
                                  <p:childTnLst>
                                    <p:animMotion origin="layout" path="M 0 0  L 0 -0.33279  E" pathEditMode="relative" ptsTypes="">
                                      <p:cBhvr>
                                        <p:cTn id="22" dur="2000" fill="hold"/>
                                        <p:tgtEl>
                                          <p:spTgt spid="9">
                                            <p:txEl>
                                              <p:pRg st="1" end="1"/>
                                            </p:txEl>
                                          </p:spTgt>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Présentation13">
  <a:themeElements>
    <a:clrScheme name="Standardformgivning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Standardformgivning">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andardformgivning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Standardformgivning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Standardformgivning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Standardformgivning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Standardformgivning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Standardformgivning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Standardformgivning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1068</Words>
  <Application>Microsoft Office PowerPoint</Application>
  <PresentationFormat>Affichage à l'écran (4:3)</PresentationFormat>
  <Paragraphs>49</Paragraphs>
  <Slides>21</Slides>
  <Notes>2</Notes>
  <HiddenSlides>0</HiddenSlides>
  <MMClips>1</MMClips>
  <ScaleCrop>false</ScaleCrop>
  <HeadingPairs>
    <vt:vector size="6" baseType="variant">
      <vt:variant>
        <vt:lpstr>Polices utilisées</vt:lpstr>
      </vt:variant>
      <vt:variant>
        <vt:i4>5</vt:i4>
      </vt:variant>
      <vt:variant>
        <vt:lpstr>Thème</vt:lpstr>
      </vt:variant>
      <vt:variant>
        <vt:i4>2</vt:i4>
      </vt:variant>
      <vt:variant>
        <vt:lpstr>Titres des diapositives</vt:lpstr>
      </vt:variant>
      <vt:variant>
        <vt:i4>21</vt:i4>
      </vt:variant>
    </vt:vector>
  </HeadingPairs>
  <TitlesOfParts>
    <vt:vector size="28" baseType="lpstr">
      <vt:lpstr>BatangChe</vt:lpstr>
      <vt:lpstr>Arial</vt:lpstr>
      <vt:lpstr>Calibri</vt:lpstr>
      <vt:lpstr>Old English Text MT</vt:lpstr>
      <vt:lpstr>Times New Roman</vt:lpstr>
      <vt:lpstr>Thème Office</vt:lpstr>
      <vt:lpstr>Présentation13</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
  <cp:lastModifiedBy/>
  <cp:revision>34</cp:revision>
  <dcterms:created xsi:type="dcterms:W3CDTF">2013-09-20T15:17:05Z</dcterms:created>
  <dcterms:modified xsi:type="dcterms:W3CDTF">2013-11-04T17:17:05Z</dcterms:modified>
</cp:coreProperties>
</file>