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303" r:id="rId10"/>
    <p:sldId id="266" r:id="rId11"/>
    <p:sldId id="268" r:id="rId12"/>
    <p:sldId id="269" r:id="rId13"/>
    <p:sldId id="291" r:id="rId14"/>
    <p:sldId id="272" r:id="rId15"/>
    <p:sldId id="273" r:id="rId16"/>
    <p:sldId id="274" r:id="rId17"/>
    <p:sldId id="275" r:id="rId18"/>
    <p:sldId id="277" r:id="rId19"/>
    <p:sldId id="278" r:id="rId20"/>
    <p:sldId id="279" r:id="rId21"/>
    <p:sldId id="280" r:id="rId22"/>
    <p:sldId id="292" r:id="rId23"/>
    <p:sldId id="283" r:id="rId24"/>
    <p:sldId id="304" r:id="rId25"/>
    <p:sldId id="284" r:id="rId26"/>
    <p:sldId id="285" r:id="rId27"/>
    <p:sldId id="286" r:id="rId28"/>
    <p:sldId id="293" r:id="rId29"/>
    <p:sldId id="294" r:id="rId30"/>
    <p:sldId id="297" r:id="rId31"/>
    <p:sldId id="300" r:id="rId32"/>
    <p:sldId id="296" r:id="rId33"/>
    <p:sldId id="299" r:id="rId34"/>
    <p:sldId id="305" r:id="rId35"/>
    <p:sldId id="302" r:id="rId36"/>
    <p:sldId id="290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EC963-2937-4086-BCD5-E5B719E963F4}" type="datetimeFigureOut">
              <a:rPr lang="fr-FR" smtClean="0"/>
              <a:pPr/>
              <a:t>23/02/2009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1FB6C-67DA-4854-BAEE-47126880FAED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rdindebea.be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Douce   Campagne……..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BE" dirty="0"/>
          </a:p>
        </p:txBody>
      </p:sp>
    </p:spTree>
  </p:cSld>
  <p:clrMapOvr>
    <a:masterClrMapping/>
  </p:clrMapOvr>
  <p:transition spd="slow" advClick="0" advTm="5000">
    <p:wheel spokes="8"/>
    <p:sndAc>
      <p:stSnd loop="1">
        <p:snd r:embed="rId2" name="sound Simfon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G_couple_campagne_bonheur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2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14810" y="0"/>
            <a:ext cx="492918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500034" y="1643050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Nuage Bouffon  du  Vent 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Saute  ,  Bondit  ,  virevolte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0avxfc0m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autres-campagne-france-1300563358-115187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8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ZoneTexte 3"/>
          <p:cNvSpPr txBox="1"/>
          <p:nvPr/>
        </p:nvSpPr>
        <p:spPr>
          <a:xfrm>
            <a:off x="785786" y="2428868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Chapeau  rouge  mis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Plumes  noires   Envolées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Ciel    Gris   Sublimé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arbres-siamois-27759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3qd9mdb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pinson_des_arbres_mal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3xce4v2m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29124" y="0"/>
            <a:ext cx="471487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500034" y="1643050"/>
            <a:ext cx="42148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Soleil  vient  me  surprendre  et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Qu’importe  le Vent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Soleil  frappe  à  ma  porte  et  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Ne  reste  pas  devant</a:t>
            </a:r>
          </a:p>
          <a:p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0glargyd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Click="0"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209ng4mq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La%20campagne%20picarde%2C%20%E9t%E9200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champhdrun-Edi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campagne-chic-bi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4346" y="0"/>
            <a:ext cx="478631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4" name="Espace réservé du contenu 3" descr="000048-fleurs-d-arbres-frutier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ZoneTexte 3"/>
          <p:cNvSpPr txBox="1"/>
          <p:nvPr/>
        </p:nvSpPr>
        <p:spPr>
          <a:xfrm>
            <a:off x="2000232" y="2285992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Soleil   d’été   aux   fruits   murs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Rêves   de pommes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Soleil   revient   donner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Ce    que   l’on   te   donne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ecureuil_3715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insecte_3734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ektqcg4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fleur-coquelicot_204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50" y="0"/>
            <a:ext cx="396875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2t82ph7p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357686" y="428604"/>
            <a:ext cx="4071966" cy="6000792"/>
          </a:xfrm>
        </p:spPr>
      </p:pic>
      <p:sp>
        <p:nvSpPr>
          <p:cNvPr id="5" name="ZoneTexte 4"/>
          <p:cNvSpPr txBox="1"/>
          <p:nvPr/>
        </p:nvSpPr>
        <p:spPr>
          <a:xfrm>
            <a:off x="785786" y="1714488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Il   Faut   Grandir , 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Déjà   Choisir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Tu   Cours  ,  Tu Cours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Déjà   Si   Vite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7000">
    <p:cover dir="r"/>
    <p:sndAc>
      <p:stSnd>
        <p:snd r:embed="rId2" name="sound Simfon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7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Image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jardin-de-campagne_aneth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14875" y="0"/>
            <a:ext cx="44291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jardin_campagne_photo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xbzsk1c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9v9xc3pr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r26j88wu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moutons-france-1305698282-115186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bukyesfg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5" name="Espace réservé du contenu 4" descr="big-horloge%20campagne%20cuisine001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4786314" cy="6858000"/>
          </a:xfrm>
        </p:spPr>
      </p:pic>
      <p:sp>
        <p:nvSpPr>
          <p:cNvPr id="4" name="ZoneTexte 3"/>
          <p:cNvSpPr txBox="1"/>
          <p:nvPr/>
        </p:nvSpPr>
        <p:spPr>
          <a:xfrm>
            <a:off x="5286380" y="2000240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J’ai   vu   une   étoile  ,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          Filante  ,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Qui   s’appelait :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          L’attente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Elle ne restait pas en place ,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           Elle brillait</a:t>
            </a:r>
          </a:p>
          <a:p>
            <a:r>
              <a:rPr lang="fr-BE" dirty="0" smtClean="0">
                <a:solidFill>
                  <a:schemeClr val="bg1"/>
                </a:solidFill>
                <a:latin typeface="Lucida Calligraphy" pitchFamily="66" charset="0"/>
              </a:rPr>
              <a:t>Prenait  de  la  place .</a:t>
            </a:r>
            <a:endParaRPr lang="fr-BE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hcr05ubu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75_maisons-campagne-prix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insecte_gr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jardin_campagne_photo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pain-de-campagne-au-poolish-56197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4" name="Espace réservé du contenu 3" descr="thumb_42b1ed163017072ccce0939401b7efa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96" y="0"/>
            <a:ext cx="814393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sz="2800" dirty="0" smtClean="0">
                <a:solidFill>
                  <a:srgbClr val="7030A0"/>
                </a:solidFill>
                <a:latin typeface="Lucida Calligraphy" pitchFamily="66" charset="0"/>
              </a:rPr>
              <a:t>Création   De   Béa</a:t>
            </a:r>
            <a:endParaRPr lang="fr-BE" sz="2800" dirty="0">
              <a:solidFill>
                <a:srgbClr val="7030A0"/>
              </a:solidFill>
              <a:latin typeface="Lucida Calligraphy" pitchFamily="66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ZoneTexte 5"/>
          <p:cNvSpPr txBox="1"/>
          <p:nvPr/>
        </p:nvSpPr>
        <p:spPr>
          <a:xfrm>
            <a:off x="1357290" y="635795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  <a:hlinkClick r:id="rId3"/>
              </a:rPr>
              <a:t>www.jardindebea.be</a:t>
            </a:r>
            <a:r>
              <a:rPr lang="fr-BE" dirty="0" smtClean="0">
                <a:solidFill>
                  <a:schemeClr val="bg1"/>
                </a:solidFill>
              </a:rPr>
              <a:t> </a:t>
            </a:r>
            <a:endParaRPr lang="fr-BE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29058" y="5929330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bg1"/>
                </a:solidFill>
              </a:rPr>
              <a:t>Textes    </a:t>
            </a:r>
            <a:r>
              <a:rPr lang="fr-BE" dirty="0" err="1" smtClean="0">
                <a:solidFill>
                  <a:schemeClr val="bg1"/>
                </a:solidFill>
              </a:rPr>
              <a:t>Osemaude</a:t>
            </a:r>
            <a:endParaRPr lang="fr-B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103</Words>
  <Application>Microsoft Office PowerPoint</Application>
  <PresentationFormat>Affichage à l'écran (4:3)</PresentationFormat>
  <Paragraphs>28</Paragraphs>
  <Slides>36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37" baseType="lpstr">
      <vt:lpstr>Thème Office</vt:lpstr>
      <vt:lpstr>Douce   Campagne……..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Création   De   Béa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Douce   Campagne……..</dc:title>
  <dc:creator>Beatrice</dc:creator>
  <cp:lastModifiedBy>Beatrice</cp:lastModifiedBy>
  <cp:revision>98</cp:revision>
  <dcterms:created xsi:type="dcterms:W3CDTF">2009-02-22T16:12:15Z</dcterms:created>
  <dcterms:modified xsi:type="dcterms:W3CDTF">2009-02-23T21:05:02Z</dcterms:modified>
</cp:coreProperties>
</file>