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9" r:id="rId25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w+jQGVrBjzRpa02c0puTQ==" hashData="pQnPWs/EoF+C2Mb8N+SPBW365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CB4522-C1BC-47A0-9E56-1A6BAEF7355F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9E1BD2-B7FD-453F-9466-D5303872436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81487-44CF-406D-AC87-09161180A17C}" type="datetimeFigureOut">
              <a:rPr lang="fr-FR" smtClean="0"/>
              <a:pPr/>
              <a:t>08/02/2015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B20C5-A0F7-483C-9EB0-D4BF2C63EF0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hyperlink" Target="mailto:marinettek@yahoo.f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clineane.free.fr/generateur/stylstars/exo.php?text=Cr%E9ation%20Marinette%20&amp;size=40&amp;glitter=M07&amp;font=AB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284984"/>
            <a:ext cx="4446141" cy="48040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35848" name="Picture 8" descr="http://clineane.free.fr/generateur/stylstars/exo.php?text=Images%20Jayanta%20&amp;size=30&amp;glitter=M07&amp;font=ABI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653136"/>
            <a:ext cx="3098132" cy="42880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35850" name="Picture 10" descr="http://clineane.free.fr/generateur/stylstars/exo.php?text=CHEFS%20D%20%27OEUVRE%20&amp;size=40&amp;glitter=M07&amp;font=palabi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1340768"/>
            <a:ext cx="3481214" cy="3593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35852" name="Picture 12" descr="http://clineane.free.fr/generateur/stylstars/exo.php?text=DE%20L%27ARCHITECTURE%20MODERNE%20&amp;size=40&amp;glitter=M07&amp;font=palabi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2276872"/>
            <a:ext cx="6194326" cy="3664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10" name="Afbeelding 5" descr="eigen blauw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Gif &quot;fleur&quot;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648" y="836712"/>
            <a:ext cx="1152128" cy="1152128"/>
          </a:xfrm>
          <a:prstGeom prst="rect">
            <a:avLst/>
          </a:prstGeom>
          <a:noFill/>
        </p:spPr>
      </p:pic>
      <p:pic>
        <p:nvPicPr>
          <p:cNvPr id="9" name="Picture 2" descr="Gif &quot;fleur&quot;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0232" y="836712"/>
            <a:ext cx="1152128" cy="1152128"/>
          </a:xfrm>
          <a:prstGeom prst="rect">
            <a:avLst/>
          </a:prstGeom>
          <a:noFill/>
        </p:spPr>
      </p:pic>
      <p:pic>
        <p:nvPicPr>
          <p:cNvPr id="11" name="Picture 2" descr="Gif &quot;fleur&quot;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648" y="4941168"/>
            <a:ext cx="1152128" cy="1152128"/>
          </a:xfrm>
          <a:prstGeom prst="rect">
            <a:avLst/>
          </a:prstGeom>
          <a:noFill/>
        </p:spPr>
      </p:pic>
      <p:pic>
        <p:nvPicPr>
          <p:cNvPr id="12" name="Picture 2" descr="Gif &quot;fleur&quot;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0232" y="4941168"/>
            <a:ext cx="1152128" cy="11521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blinds dir="vert"/>
    <p:sndAc>
      <p:stSnd>
        <p:snd r:embed="rId2" name="Julien Clerc  quand je joue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6d2056-2540-4c64-80a9-5f9bd8612b3c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3813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15816" y="6488668"/>
            <a:ext cx="3380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/>
              <a:t>Cybertecture</a:t>
            </a:r>
            <a:r>
              <a:rPr lang="fr-FR" b="1" dirty="0" smtClean="0"/>
              <a:t> Egg - </a:t>
            </a:r>
            <a:r>
              <a:rPr lang="fr-FR" b="1" dirty="0" err="1" smtClean="0"/>
              <a:t>Mumbai</a:t>
            </a:r>
            <a:r>
              <a:rPr lang="fr-FR" b="1" dirty="0" smtClean="0"/>
              <a:t>, </a:t>
            </a:r>
            <a:r>
              <a:rPr lang="fr-FR" b="1" dirty="0" err="1" smtClean="0"/>
              <a:t>India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efd9a8a-fa61-4685-993f-714f354df6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3813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619672" y="6488668"/>
            <a:ext cx="5796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The </a:t>
            </a:r>
            <a:r>
              <a:rPr lang="en-US" b="1" dirty="0" err="1" smtClean="0"/>
              <a:t>Universum</a:t>
            </a:r>
            <a:r>
              <a:rPr lang="en-US" b="1" dirty="0" smtClean="0"/>
              <a:t> Science Museum - Bremen, Germany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3a7a79-47da-4e86-b057-97ec25dcf8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2373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87824" y="6237312"/>
            <a:ext cx="33572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/>
              <a:t>Earth</a:t>
            </a:r>
            <a:r>
              <a:rPr lang="fr-FR" b="1" dirty="0" smtClean="0"/>
              <a:t> House - </a:t>
            </a:r>
            <a:r>
              <a:rPr lang="fr-FR" b="1" dirty="0" err="1" smtClean="0"/>
              <a:t>Lostorf</a:t>
            </a:r>
            <a:r>
              <a:rPr lang="fr-FR" b="1" dirty="0" smtClean="0"/>
              <a:t> </a:t>
            </a:r>
            <a:r>
              <a:rPr lang="fr-FR" b="1" dirty="0" err="1" smtClean="0"/>
              <a:t>Switzerland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eedf661-d10a-4cb5-b639-a27ea242eb8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3813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979712" y="6488668"/>
            <a:ext cx="53640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Gherkin Building - London City, United Kingdom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c70abee-7528-41cb-a7c0-b0174cacb2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3813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627784" y="6488668"/>
            <a:ext cx="4151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The Fuji Television Building - Tokyo, Japan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ea1390e-2ce7-48cf-8a34-18db7e0f0f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2373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771800" y="6309320"/>
            <a:ext cx="3965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Wilkinson </a:t>
            </a:r>
            <a:r>
              <a:rPr lang="fr-FR" b="1" dirty="0" err="1" smtClean="0"/>
              <a:t>Residence</a:t>
            </a:r>
            <a:r>
              <a:rPr lang="fr-FR" b="1" dirty="0" smtClean="0"/>
              <a:t> - Portland, Oregon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a0cfb2d-4901-49ce-8562-c7af4ab84fa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2373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23728" y="6309320"/>
            <a:ext cx="5976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Mumbai University ASK Foundation Convention Center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f02beda-23f8-40af-a499-89a7e642a22c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3813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843808" y="6488668"/>
            <a:ext cx="3108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Eden Project - United </a:t>
            </a:r>
            <a:r>
              <a:rPr lang="fr-FR" b="1" dirty="0" err="1" smtClean="0"/>
              <a:t>Kingdom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a3a88d5-7780-4371-8eca-2b8c51f38d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3093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419872" y="6309320"/>
            <a:ext cx="28400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/>
              <a:t>Snail</a:t>
            </a:r>
            <a:r>
              <a:rPr lang="fr-FR" b="1" dirty="0" smtClean="0"/>
              <a:t> House - Sofia, </a:t>
            </a:r>
            <a:r>
              <a:rPr lang="fr-FR" b="1" dirty="0" err="1" smtClean="0"/>
              <a:t>Bulgaria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d988640-7acd-4a97-a07f-cd6b9c92918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48680"/>
            <a:ext cx="9144000" cy="56166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843808" y="6237312"/>
            <a:ext cx="32734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National </a:t>
            </a:r>
            <a:r>
              <a:rPr lang="fr-FR" b="1" dirty="0" err="1" smtClean="0"/>
              <a:t>Theatre</a:t>
            </a:r>
            <a:r>
              <a:rPr lang="fr-FR" b="1" dirty="0" smtClean="0"/>
              <a:t> - Beijing, China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fe6f085-311a-472d-adbc-3e15624e6f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3813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627784" y="6488668"/>
            <a:ext cx="448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The </a:t>
            </a:r>
            <a:r>
              <a:rPr lang="fr-FR" b="1" dirty="0" err="1" smtClean="0"/>
              <a:t>Conch</a:t>
            </a:r>
            <a:r>
              <a:rPr lang="fr-FR" b="1" dirty="0" smtClean="0"/>
              <a:t> Shell House - </a:t>
            </a:r>
            <a:r>
              <a:rPr lang="fr-FR" b="1" dirty="0" err="1" smtClean="0"/>
              <a:t>Isla</a:t>
            </a:r>
            <a:r>
              <a:rPr lang="fr-FR" b="1" dirty="0" smtClean="0"/>
              <a:t> </a:t>
            </a:r>
            <a:r>
              <a:rPr lang="fr-FR" b="1" dirty="0" err="1" smtClean="0"/>
              <a:t>Mujeres</a:t>
            </a:r>
            <a:r>
              <a:rPr lang="fr-FR" b="1" dirty="0" smtClean="0"/>
              <a:t>, Mexico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c63ddfe-4383-40a7-ae44-9722694502cf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331640" y="0"/>
            <a:ext cx="6372200" cy="63093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 rot="10800000" flipV="1">
            <a:off x="2555776" y="6309320"/>
            <a:ext cx="41764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 smtClean="0"/>
              <a:t>Bullring</a:t>
            </a:r>
            <a:r>
              <a:rPr lang="fr-FR" b="1" dirty="0" smtClean="0"/>
              <a:t> - Birmingham, United </a:t>
            </a:r>
            <a:r>
              <a:rPr lang="fr-FR" b="1" dirty="0" err="1" smtClean="0"/>
              <a:t>Kingdom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be05f75-7b27-494b-9987-660d77121bcb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60648"/>
            <a:ext cx="9144000" cy="607506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131840" y="6309320"/>
            <a:ext cx="3070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Habitat 67 - </a:t>
            </a:r>
            <a:r>
              <a:rPr lang="fr-FR" b="1" dirty="0" err="1" smtClean="0"/>
              <a:t>Montreal</a:t>
            </a:r>
            <a:r>
              <a:rPr lang="fr-FR" b="1" dirty="0" smtClean="0"/>
              <a:t>, Canada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a5ac42-2946-4351-83c5-7896e1f9c9d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1653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699792" y="6309320"/>
            <a:ext cx="41505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Dancing Building - Prague, Czech Republic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3e7988d-f6ab-473b-b2a4-3fe54b0be8cf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1926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15816" y="6309320"/>
            <a:ext cx="37027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/>
              <a:t>Olympic</a:t>
            </a:r>
            <a:r>
              <a:rPr lang="fr-FR" b="1" dirty="0" smtClean="0"/>
              <a:t> Stadium - </a:t>
            </a:r>
            <a:r>
              <a:rPr lang="fr-FR" b="1" dirty="0" err="1" smtClean="0"/>
              <a:t>Montreal</a:t>
            </a:r>
            <a:r>
              <a:rPr lang="fr-FR" b="1" dirty="0" smtClean="0"/>
              <a:t>, Canada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f105ce-f609-4029-9272-88ba14d36c1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2373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843808" y="6309320"/>
            <a:ext cx="3787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/>
              <a:t>Elephant</a:t>
            </a:r>
            <a:r>
              <a:rPr lang="fr-FR" b="1" dirty="0" smtClean="0"/>
              <a:t> Building - Bangkok, </a:t>
            </a:r>
            <a:r>
              <a:rPr lang="fr-FR" b="1" dirty="0" err="1" smtClean="0"/>
              <a:t>Thailand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47ce68d-c755-4820-95ab-08a16ed1f8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0932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699792" y="6309320"/>
            <a:ext cx="3768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Air Force Academy - Chapel, Colorado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0c5f759-29a7-4c07-9ed6-e36f6ee057b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1653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203848" y="6237312"/>
            <a:ext cx="27086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Lotus Temple - Delhi, </a:t>
            </a:r>
            <a:r>
              <a:rPr lang="fr-FR" b="1" dirty="0" err="1" smtClean="0"/>
              <a:t>India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2a1fbfb-c8b9-463e-9f5f-7befcc2f17b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0932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699792" y="6309320"/>
            <a:ext cx="3936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/>
              <a:t>Cubic</a:t>
            </a:r>
            <a:r>
              <a:rPr lang="fr-FR" b="1" dirty="0" smtClean="0"/>
              <a:t> </a:t>
            </a:r>
            <a:r>
              <a:rPr lang="fr-FR" b="1" dirty="0" err="1" smtClean="0"/>
              <a:t>Houses</a:t>
            </a:r>
            <a:r>
              <a:rPr lang="fr-FR" b="1" dirty="0" smtClean="0"/>
              <a:t> - Rotterdam, </a:t>
            </a:r>
            <a:r>
              <a:rPr lang="fr-FR" b="1" dirty="0" err="1" smtClean="0"/>
              <a:t>Netherlands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89a93c1-6eda-4e9c-8b0c-a525e16b616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3093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691680" y="6488668"/>
            <a:ext cx="52200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Piano and Violin-Shaped Building - Huainan, China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0ad5fcf-2c53-4d01-843b-e79ec28f75c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2373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627784" y="6309320"/>
            <a:ext cx="42832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Ripley's Believe It Or Not - Ontario, Canada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41f932a-12ae-4004-881f-dc0b0359508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27584" y="0"/>
            <a:ext cx="7704856" cy="62373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347864" y="6309320"/>
            <a:ext cx="2899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Grand Lisboa - Macao, China</a:t>
            </a:r>
            <a:endParaRPr lang="fr-FR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88e6ffb-392a-48f7-9353-c4d01214e2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1007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87824" y="6165304"/>
            <a:ext cx="3164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Bunker House - Chicago, Illinois</a:t>
            </a:r>
            <a:endParaRPr lang="fr-FR" dirty="0"/>
          </a:p>
        </p:txBody>
      </p:sp>
      <p:pic>
        <p:nvPicPr>
          <p:cNvPr id="4" name="Picture 2" descr="http://clineane.free.fr/generateur/stylstars/exo.php?text=FIN%20&amp;size=40&amp;glitter=M07&amp;font=palab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0648"/>
            <a:ext cx="1114425" cy="485775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6516216" y="5661248"/>
            <a:ext cx="22039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hlinkClick r:id="rId4"/>
              </a:rPr>
              <a:t>marinettek@yahoo.fr</a:t>
            </a:r>
            <a:endParaRPr lang="fr-FR" dirty="0"/>
          </a:p>
        </p:txBody>
      </p:sp>
      <p:pic>
        <p:nvPicPr>
          <p:cNvPr id="1028" name="Picture 4" descr="http://clineane.free.fr/generateur/stylstars/exo.php?text=Julien%20Clerc-%20%20quand%20je%20joue%20-&amp;size=30&amp;glitter=bordeau&amp;font=CluffHmk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17232"/>
            <a:ext cx="4933950" cy="561975"/>
          </a:xfrm>
          <a:prstGeom prst="rect">
            <a:avLst/>
          </a:prstGeom>
          <a:noFill/>
        </p:spPr>
      </p:pic>
      <p:pic>
        <p:nvPicPr>
          <p:cNvPr id="1030" name="Picture 6" descr="http://clineane.free.fr/generateur/stylstars/exo.php?text=Musique%20&amp;size=30&amp;glitter=bordeau&amp;font=CluffHmk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5085184"/>
            <a:ext cx="1571625" cy="5429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Personnalisé 3">
      <a:dk1>
        <a:sysClr val="windowText" lastClr="000000"/>
      </a:dk1>
      <a:lt1>
        <a:sysClr val="window" lastClr="FFFFFF"/>
      </a:lt1>
      <a:dk2>
        <a:srgbClr val="8DB3E2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153</Words>
  <Application>Microsoft Office PowerPoint</Application>
  <PresentationFormat>Affichage à l'écran (4:3)</PresentationFormat>
  <Paragraphs>24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Marinette</dc:creator>
  <cp:lastModifiedBy>Marinette</cp:lastModifiedBy>
  <cp:revision>10</cp:revision>
  <dcterms:created xsi:type="dcterms:W3CDTF">2015-02-07T14:04:24Z</dcterms:created>
  <dcterms:modified xsi:type="dcterms:W3CDTF">2015-02-08T17:27:55Z</dcterms:modified>
</cp:coreProperties>
</file>