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2" d="100"/>
          <a:sy n="112" d="100"/>
        </p:scale>
        <p:origin x="41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C2E462A7-1014-480B-805D-34A84E98104D}" type="datetimeFigureOut">
              <a:rPr lang="fr-FR" smtClean="0"/>
              <a:t>23/11/2015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1223900962"/>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2E462A7-1014-480B-805D-34A84E98104D}" type="datetimeFigureOut">
              <a:rPr lang="fr-FR" smtClean="0"/>
              <a:t>23/11/2015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1027364262"/>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C2E462A7-1014-480B-805D-34A84E98104D}" type="datetimeFigureOut">
              <a:rPr lang="fr-FR" smtClean="0"/>
              <a:t>23/11/2015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2535228619"/>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2E462A7-1014-480B-805D-34A84E98104D}" type="datetimeFigureOut">
              <a:rPr lang="fr-FR" smtClean="0"/>
              <a:t>23/11/2015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2889634358"/>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C2E462A7-1014-480B-805D-34A84E98104D}" type="datetimeFigureOut">
              <a:rPr lang="fr-FR" smtClean="0"/>
              <a:t>23/11/2015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1796458282"/>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2E462A7-1014-480B-805D-34A84E98104D}" type="datetimeFigureOut">
              <a:rPr lang="fr-FR" smtClean="0"/>
              <a:t>23/11/2015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3345397545"/>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C2E462A7-1014-480B-805D-34A84E98104D}" type="datetimeFigureOut">
              <a:rPr lang="fr-FR" smtClean="0"/>
              <a:t>23/11/2015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624914307"/>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C2E462A7-1014-480B-805D-34A84E98104D}" type="datetimeFigureOut">
              <a:rPr lang="fr-FR" smtClean="0"/>
              <a:t>23/11/2015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50316090"/>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C2E462A7-1014-480B-805D-34A84E98104D}" type="datetimeFigureOut">
              <a:rPr lang="fr-FR" smtClean="0"/>
              <a:t>23/11/2015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14005312"/>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2E462A7-1014-480B-805D-34A84E98104D}" type="datetimeFigureOut">
              <a:rPr lang="fr-FR" smtClean="0"/>
              <a:t>23/11/2015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1214584826"/>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2E462A7-1014-480B-805D-34A84E98104D}" type="datetimeFigureOut">
              <a:rPr lang="fr-FR" smtClean="0"/>
              <a:t>23/11/2015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2175378415"/>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E462A7-1014-480B-805D-34A84E98104D}" type="datetimeFigureOut">
              <a:rPr lang="fr-FR" smtClean="0"/>
              <a:t>23/11/2015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212437-DA81-4E4C-8923-CCA68116B9AA}" type="slidenum">
              <a:rPr lang="fr-FR" smtClean="0"/>
              <a:t>‹N°›</a:t>
            </a:fld>
            <a:endParaRPr lang="fr-FR"/>
          </a:p>
        </p:txBody>
      </p:sp>
    </p:spTree>
    <p:extLst>
      <p:ext uri="{BB962C8B-B14F-4D97-AF65-F5344CB8AC3E}">
        <p14:creationId xmlns:p14="http://schemas.microsoft.com/office/powerpoint/2010/main" val="22626115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53192"/>
            <a:ext cx="12192000" cy="2308324"/>
          </a:xfrm>
          <a:prstGeom prst="rect">
            <a:avLst/>
          </a:prstGeom>
        </p:spPr>
        <p:txBody>
          <a:bodyPr wrap="square">
            <a:spAutoFit/>
            <a:scene3d>
              <a:camera prst="orthographicFront"/>
              <a:lightRig rig="threePt" dir="t"/>
            </a:scene3d>
            <a:sp3d extrusionH="57150">
              <a:bevelT w="38100" h="38100" prst="angle"/>
            </a:sp3d>
          </a:bodyPr>
          <a:lstStyle/>
          <a:p>
            <a:pPr algn="ctr"/>
            <a:r>
              <a:rPr lang="fr-FR" sz="7200" b="1" dirty="0" smtClean="0">
                <a:solidFill>
                  <a:srgbClr val="FFFF00"/>
                </a:solidFill>
                <a:effectLst>
                  <a:outerShdw blurRad="38100" dist="38100" dir="2700000" algn="tl">
                    <a:srgbClr val="000000">
                      <a:alpha val="43137"/>
                    </a:srgbClr>
                  </a:outerShdw>
                </a:effectLst>
                <a:latin typeface="CasablancaAntique" panose="00000400000000000000" pitchFamily="2" charset="0"/>
              </a:rPr>
              <a:t>La </a:t>
            </a:r>
            <a:r>
              <a:rPr lang="fr-FR" sz="7200" b="1" dirty="0">
                <a:solidFill>
                  <a:srgbClr val="FFFF00"/>
                </a:solidFill>
                <a:effectLst>
                  <a:outerShdw blurRad="38100" dist="38100" dir="2700000" algn="tl">
                    <a:srgbClr val="000000">
                      <a:alpha val="43137"/>
                    </a:srgbClr>
                  </a:outerShdw>
                </a:effectLst>
                <a:latin typeface="CasablancaAntique" panose="00000400000000000000" pitchFamily="2" charset="0"/>
              </a:rPr>
              <a:t>vie secrète des </a:t>
            </a:r>
            <a:r>
              <a:rPr lang="fr-FR" sz="7200" b="1" dirty="0" smtClean="0">
                <a:solidFill>
                  <a:srgbClr val="FFFF00"/>
                </a:solidFill>
                <a:effectLst>
                  <a:outerShdw blurRad="38100" dist="38100" dir="2700000" algn="tl">
                    <a:srgbClr val="000000">
                      <a:alpha val="43137"/>
                    </a:srgbClr>
                  </a:outerShdw>
                </a:effectLst>
                <a:latin typeface="CasablancaAntique" panose="00000400000000000000" pitchFamily="2" charset="0"/>
              </a:rPr>
              <a:t>poissons</a:t>
            </a:r>
          </a:p>
          <a:p>
            <a:pPr algn="ctr"/>
            <a:r>
              <a:rPr lang="fr-FR" sz="7200" b="1" dirty="0" smtClean="0">
                <a:solidFill>
                  <a:srgbClr val="FFFF00"/>
                </a:solidFill>
                <a:effectLst>
                  <a:outerShdw blurRad="38100" dist="38100" dir="2700000" algn="tl">
                    <a:srgbClr val="000000">
                      <a:alpha val="43137"/>
                    </a:srgbClr>
                  </a:outerShdw>
                </a:effectLst>
                <a:latin typeface="CasablancaAntique" panose="00000400000000000000" pitchFamily="2" charset="0"/>
              </a:rPr>
              <a:t>par Modesto</a:t>
            </a:r>
            <a:endParaRPr lang="fr-FR" sz="7200" b="1" dirty="0">
              <a:solidFill>
                <a:srgbClr val="FFFF00"/>
              </a:solidFill>
              <a:effectLst>
                <a:outerShdw blurRad="38100" dist="38100" dir="2700000" algn="tl">
                  <a:srgbClr val="000000">
                    <a:alpha val="43137"/>
                  </a:srgbClr>
                </a:outerShdw>
              </a:effectLst>
              <a:latin typeface="CasablancaAntique" panose="00000400000000000000" pitchFamily="2" charset="0"/>
            </a:endParaRPr>
          </a:p>
        </p:txBody>
      </p:sp>
      <p:sp>
        <p:nvSpPr>
          <p:cNvPr id="3" name="Rectangle 2"/>
          <p:cNvSpPr/>
          <p:nvPr/>
        </p:nvSpPr>
        <p:spPr>
          <a:xfrm>
            <a:off x="352425" y="4078665"/>
            <a:ext cx="11506199" cy="1631216"/>
          </a:xfrm>
          <a:prstGeom prst="rect">
            <a:avLst/>
          </a:prstGeom>
          <a:ln w="76200">
            <a:solidFill>
              <a:srgbClr val="0070C0"/>
            </a:solidFill>
          </a:ln>
        </p:spPr>
        <p:txBody>
          <a:bodyPr wrap="square">
            <a:spAutoFit/>
          </a:bodyPr>
          <a:lstStyle/>
          <a:p>
            <a:pPr algn="ctr"/>
            <a:r>
              <a:rPr lang="fr-FR" sz="2000" dirty="0" smtClean="0">
                <a:solidFill>
                  <a:srgbClr val="FFFF00"/>
                </a:solidFill>
                <a:latin typeface="Berlin Sans FB Demi" panose="020E0802020502020306" pitchFamily="34" charset="0"/>
              </a:rPr>
              <a:t>Voici </a:t>
            </a:r>
            <a:r>
              <a:rPr lang="fr-FR" sz="2000" dirty="0">
                <a:solidFill>
                  <a:srgbClr val="FFFF00"/>
                </a:solidFill>
                <a:latin typeface="Berlin Sans FB Demi" panose="020E0802020502020306" pitchFamily="34" charset="0"/>
              </a:rPr>
              <a:t>les photographies étranges et surréalistes de la photographe française Anne-Catherine Becker-</a:t>
            </a:r>
            <a:r>
              <a:rPr lang="fr-FR" sz="2000" dirty="0" err="1">
                <a:solidFill>
                  <a:srgbClr val="FFFF00"/>
                </a:solidFill>
                <a:latin typeface="Berlin Sans FB Demi" panose="020E0802020502020306" pitchFamily="34" charset="0"/>
              </a:rPr>
              <a:t>Echivard</a:t>
            </a:r>
            <a:r>
              <a:rPr lang="fr-FR" sz="2000" dirty="0">
                <a:solidFill>
                  <a:srgbClr val="FFFF00"/>
                </a:solidFill>
                <a:latin typeface="Berlin Sans FB Demi" panose="020E0802020502020306" pitchFamily="34" charset="0"/>
              </a:rPr>
              <a:t> qui met en scène des têtes de poissons dans des situations à la fois drôles et décalées. Afin de réaliser ces scènes miniatures, cette photographe achète du poisson frais au marché, qu’elle met en scène, puis qu’elle cuisine ensuite une fois ses clichés réalisés : </a:t>
            </a:r>
            <a:r>
              <a:rPr lang="fr-FR" sz="2000" dirty="0" smtClean="0">
                <a:solidFill>
                  <a:srgbClr val="FFFF00"/>
                </a:solidFill>
                <a:latin typeface="Berlin Sans FB Demi" panose="020E0802020502020306" pitchFamily="34" charset="0"/>
              </a:rPr>
              <a:t> "C’est </a:t>
            </a:r>
            <a:r>
              <a:rPr lang="fr-FR" sz="2000" dirty="0">
                <a:solidFill>
                  <a:srgbClr val="FFFF00"/>
                </a:solidFill>
                <a:latin typeface="Berlin Sans FB Demi" panose="020E0802020502020306" pitchFamily="34" charset="0"/>
              </a:rPr>
              <a:t>le recyclage parfait de l’art. Rien n’est laissé de côté, et je peux en </a:t>
            </a:r>
            <a:r>
              <a:rPr lang="fr-FR" sz="2000" dirty="0" smtClean="0">
                <a:solidFill>
                  <a:srgbClr val="FFFF00"/>
                </a:solidFill>
                <a:latin typeface="Berlin Sans FB Demi" panose="020E0802020502020306" pitchFamily="34" charset="0"/>
              </a:rPr>
              <a:t>vivre". </a:t>
            </a:r>
            <a:endParaRPr lang="fr-FR" sz="2000" dirty="0">
              <a:solidFill>
                <a:srgbClr val="FFFF00"/>
              </a:solidFill>
              <a:latin typeface="Berlin Sans FB Demi" panose="020E0802020502020306" pitchFamily="34" charset="0"/>
            </a:endParaRPr>
          </a:p>
        </p:txBody>
      </p:sp>
      <p:sp>
        <p:nvSpPr>
          <p:cNvPr id="4" name="ZoneTexte 3"/>
          <p:cNvSpPr txBox="1"/>
          <p:nvPr/>
        </p:nvSpPr>
        <p:spPr>
          <a:xfrm>
            <a:off x="4357686" y="6143625"/>
            <a:ext cx="3495675" cy="369332"/>
          </a:xfrm>
          <a:prstGeom prst="rect">
            <a:avLst/>
          </a:prstGeom>
          <a:noFill/>
          <a:ln w="57150">
            <a:solidFill>
              <a:srgbClr val="0070C0"/>
            </a:solidFill>
          </a:ln>
        </p:spPr>
        <p:txBody>
          <a:bodyPr wrap="square" rtlCol="0">
            <a:spAutoFit/>
          </a:bodyPr>
          <a:lstStyle/>
          <a:p>
            <a:pPr algn="ctr"/>
            <a:r>
              <a:rPr lang="fr-FR" dirty="0" smtClean="0">
                <a:solidFill>
                  <a:srgbClr val="FFFF00"/>
                </a:solidFill>
                <a:latin typeface="Berlin Sans FB Demi" panose="020E0802020502020306" pitchFamily="34" charset="0"/>
              </a:rPr>
              <a:t>Automatique après cette dia…</a:t>
            </a:r>
            <a:endParaRPr lang="fr-FR" dirty="0">
              <a:solidFill>
                <a:srgbClr val="FFFF00"/>
              </a:solidFill>
              <a:latin typeface="Berlin Sans FB Demi" panose="020E0802020502020306" pitchFamily="34" charset="0"/>
            </a:endParaRPr>
          </a:p>
        </p:txBody>
      </p:sp>
      <p:pic>
        <p:nvPicPr>
          <p:cNvPr id="5" name="2-Allons a messine">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2337279" y="2961516"/>
            <a:ext cx="609600" cy="609600"/>
          </a:xfrm>
          <a:prstGeom prst="rect">
            <a:avLst/>
          </a:prstGeom>
        </p:spPr>
      </p:pic>
    </p:spTree>
    <p:extLst>
      <p:ext uri="{BB962C8B-B14F-4D97-AF65-F5344CB8AC3E}">
        <p14:creationId xmlns:p14="http://schemas.microsoft.com/office/powerpoint/2010/main" val="427215419"/>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heel(1)">
                                      <p:cBhvr>
                                        <p:cTn id="7" dur="2000"/>
                                        <p:tgtEl>
                                          <p:spTgt spid="2">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heel(1)">
                                      <p:cBhvr>
                                        <p:cTn id="10" dur="2000"/>
                                        <p:tgtEl>
                                          <p:spTgt spid="2">
                                            <p:txEl>
                                              <p:pRg st="1" end="1"/>
                                            </p:txEl>
                                          </p:spTgt>
                                        </p:tgtEl>
                                      </p:cBhvr>
                                    </p:animEffect>
                                  </p:childTnLst>
                                </p:cTn>
                              </p:par>
                            </p:childTnLst>
                          </p:cTn>
                        </p:par>
                        <p:par>
                          <p:cTn id="11" fill="hold">
                            <p:stCondLst>
                              <p:cond delay="2000"/>
                            </p:stCondLst>
                            <p:childTnLst>
                              <p:par>
                                <p:cTn id="12" presetID="1" presetClass="mediacall" presetSubtype="0" fill="hold" nodeType="afterEffect">
                                  <p:stCondLst>
                                    <p:cond delay="0"/>
                                  </p:stCondLst>
                                  <p:childTnLst>
                                    <p:cmd type="call" cmd="playFrom(0.0)">
                                      <p:cBhvr>
                                        <p:cTn id="13"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14"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3486149" y="390525"/>
            <a:ext cx="5286375" cy="6120000"/>
          </a:xfrm>
          <a:prstGeom prst="rect">
            <a:avLst/>
          </a:prstGeom>
          <a:solidFill>
            <a:srgbClr val="FFFFFF">
              <a:shade val="85000"/>
            </a:srgbClr>
          </a:solidFill>
          <a:ln w="190500" cap="sq">
            <a:solidFill>
              <a:srgbClr val="0070C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Bulle ronde 2"/>
          <p:cNvSpPr/>
          <p:nvPr/>
        </p:nvSpPr>
        <p:spPr>
          <a:xfrm>
            <a:off x="76200" y="2834163"/>
            <a:ext cx="2181225" cy="1232724"/>
          </a:xfrm>
          <a:prstGeom prst="wedgeEllipseCallout">
            <a:avLst>
              <a:gd name="adj1" fmla="val 199672"/>
              <a:gd name="adj2" fmla="val -2424"/>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latin typeface="Berlin Sans FB Demi" panose="020E0802020502020306" pitchFamily="34" charset="0"/>
              </a:rPr>
              <a:t>Dépêches-toi morue !</a:t>
            </a:r>
            <a:endParaRPr lang="fr-FR" dirty="0">
              <a:solidFill>
                <a:schemeClr val="tx1"/>
              </a:solidFill>
              <a:latin typeface="Berlin Sans FB Demi" panose="020E0802020502020306" pitchFamily="34" charset="0"/>
            </a:endParaRPr>
          </a:p>
        </p:txBody>
      </p:sp>
      <p:sp>
        <p:nvSpPr>
          <p:cNvPr id="4" name="Bulle ronde 3"/>
          <p:cNvSpPr/>
          <p:nvPr/>
        </p:nvSpPr>
        <p:spPr>
          <a:xfrm>
            <a:off x="9725025" y="2990850"/>
            <a:ext cx="2171700" cy="1072323"/>
          </a:xfrm>
          <a:prstGeom prst="wedgeEllipseCallout">
            <a:avLst>
              <a:gd name="adj1" fmla="val -153728"/>
              <a:gd name="adj2" fmla="val -39650"/>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latin typeface="Berlin Sans FB Demi" panose="020E0802020502020306" pitchFamily="34" charset="0"/>
              </a:rPr>
              <a:t>Tais-toi maquereau !</a:t>
            </a:r>
            <a:endParaRPr lang="fr-FR" dirty="0">
              <a:solidFill>
                <a:schemeClr val="tx1"/>
              </a:solidFill>
              <a:latin typeface="Berlin Sans FB Demi" panose="020E0802020502020306" pitchFamily="34" charset="0"/>
            </a:endParaRPr>
          </a:p>
        </p:txBody>
      </p:sp>
      <p:sp>
        <p:nvSpPr>
          <p:cNvPr id="5" name="Bulle ronde 4"/>
          <p:cNvSpPr/>
          <p:nvPr/>
        </p:nvSpPr>
        <p:spPr>
          <a:xfrm>
            <a:off x="9372600" y="485775"/>
            <a:ext cx="2743200" cy="1885950"/>
          </a:xfrm>
          <a:prstGeom prst="wedgeEllipseCallout">
            <a:avLst>
              <a:gd name="adj1" fmla="val -111111"/>
              <a:gd name="adj2" fmla="val 69571"/>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latin typeface="Berlin Sans FB Demi" panose="020E0802020502020306" pitchFamily="34" charset="0"/>
              </a:rPr>
              <a:t>Arrêtez de vous engueuler comme du poisson pourri !</a:t>
            </a:r>
            <a:endParaRPr lang="fr-FR" dirty="0">
              <a:solidFill>
                <a:schemeClr val="tx1"/>
              </a:solidFill>
              <a:latin typeface="Berlin Sans FB Demi" panose="020E0802020502020306" pitchFamily="34" charset="0"/>
            </a:endParaRPr>
          </a:p>
        </p:txBody>
      </p:sp>
    </p:spTree>
    <p:extLst>
      <p:ext uri="{BB962C8B-B14F-4D97-AF65-F5344CB8AC3E}">
        <p14:creationId xmlns:p14="http://schemas.microsoft.com/office/powerpoint/2010/main" val="649476544"/>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1381096" y="566736"/>
            <a:ext cx="9470598" cy="5760000"/>
          </a:xfrm>
          <a:prstGeom prst="rect">
            <a:avLst/>
          </a:prstGeom>
          <a:solidFill>
            <a:srgbClr val="FFFFFF">
              <a:shade val="85000"/>
            </a:srgbClr>
          </a:solidFill>
          <a:ln w="190500" cap="sq">
            <a:solidFill>
              <a:srgbClr val="0070C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174596554"/>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a:stretch>
            <a:fillRect/>
          </a:stretch>
        </p:blipFill>
        <p:spPr>
          <a:xfrm>
            <a:off x="857250" y="542925"/>
            <a:ext cx="10440000" cy="5760000"/>
          </a:xfrm>
          <a:prstGeom prst="rect">
            <a:avLst/>
          </a:prstGeom>
          <a:solidFill>
            <a:srgbClr val="FFFFFF">
              <a:shade val="85000"/>
            </a:srgbClr>
          </a:solidFill>
          <a:ln w="190500" cap="sq">
            <a:solidFill>
              <a:srgbClr val="0070C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117204681"/>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a:stretch>
            <a:fillRect/>
          </a:stretch>
        </p:blipFill>
        <p:spPr>
          <a:xfrm>
            <a:off x="876300" y="576261"/>
            <a:ext cx="10440000" cy="5760000"/>
          </a:xfrm>
          <a:prstGeom prst="rect">
            <a:avLst/>
          </a:prstGeom>
          <a:solidFill>
            <a:srgbClr val="FFFFFF">
              <a:shade val="85000"/>
            </a:srgbClr>
          </a:solidFill>
          <a:ln w="190500" cap="sq">
            <a:solidFill>
              <a:srgbClr val="0070C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780285533"/>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a:stretch>
            <a:fillRect/>
          </a:stretch>
        </p:blipFill>
        <p:spPr>
          <a:xfrm>
            <a:off x="3190875" y="347661"/>
            <a:ext cx="5810250" cy="6120000"/>
          </a:xfrm>
          <a:prstGeom prst="rect">
            <a:avLst/>
          </a:prstGeom>
          <a:solidFill>
            <a:srgbClr val="FFFFFF">
              <a:shade val="85000"/>
            </a:srgbClr>
          </a:solidFill>
          <a:ln w="190500" cap="sq">
            <a:solidFill>
              <a:srgbClr val="0070C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003893993"/>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1447800" y="366711"/>
            <a:ext cx="9263524" cy="6120000"/>
          </a:xfrm>
          <a:prstGeom prst="rect">
            <a:avLst/>
          </a:prstGeom>
          <a:solidFill>
            <a:srgbClr val="FFFFFF">
              <a:shade val="85000"/>
            </a:srgbClr>
          </a:solidFill>
          <a:ln w="190500" cap="sq">
            <a:solidFill>
              <a:srgbClr val="0070C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807916731"/>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028825" y="390525"/>
            <a:ext cx="8151092" cy="6120000"/>
          </a:xfrm>
          <a:prstGeom prst="rect">
            <a:avLst/>
          </a:prstGeom>
          <a:solidFill>
            <a:srgbClr val="FFFFFF">
              <a:shade val="85000"/>
            </a:srgbClr>
          </a:solidFill>
          <a:ln w="190500" cap="sq">
            <a:solidFill>
              <a:srgbClr val="0070C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25094824"/>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3590926" y="419100"/>
            <a:ext cx="5029199" cy="6120000"/>
          </a:xfrm>
          <a:prstGeom prst="rect">
            <a:avLst/>
          </a:prstGeom>
          <a:solidFill>
            <a:srgbClr val="FFFFFF">
              <a:shade val="85000"/>
            </a:srgbClr>
          </a:solidFill>
          <a:ln w="190500" cap="sq">
            <a:solidFill>
              <a:srgbClr val="0070C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442933054"/>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866400" y="376050"/>
            <a:ext cx="10515975" cy="6120000"/>
          </a:xfrm>
          <a:prstGeom prst="rect">
            <a:avLst/>
          </a:prstGeom>
          <a:solidFill>
            <a:srgbClr val="FFFFFF">
              <a:shade val="85000"/>
            </a:srgbClr>
          </a:solidFill>
          <a:ln w="190500" cap="sq">
            <a:solidFill>
              <a:srgbClr val="0070C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469643125"/>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847725" y="385575"/>
            <a:ext cx="10563225" cy="6120000"/>
          </a:xfrm>
          <a:prstGeom prst="rect">
            <a:avLst/>
          </a:prstGeom>
          <a:solidFill>
            <a:srgbClr val="FFFFFF">
              <a:shade val="85000"/>
            </a:srgbClr>
          </a:solidFill>
          <a:ln w="190500" cap="sq">
            <a:solidFill>
              <a:srgbClr val="0070C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706090502"/>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533400" y="371475"/>
            <a:ext cx="11115675" cy="6120000"/>
          </a:xfrm>
          <a:prstGeom prst="rect">
            <a:avLst/>
          </a:prstGeom>
          <a:solidFill>
            <a:srgbClr val="FFFFFF">
              <a:shade val="85000"/>
            </a:srgbClr>
          </a:solidFill>
          <a:ln w="190500" cap="sq">
            <a:solidFill>
              <a:srgbClr val="0070C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5154291"/>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581025" y="333375"/>
            <a:ext cx="11058525" cy="6120000"/>
          </a:xfrm>
          <a:prstGeom prst="rect">
            <a:avLst/>
          </a:prstGeom>
          <a:solidFill>
            <a:srgbClr val="FFFFFF">
              <a:shade val="85000"/>
            </a:srgbClr>
          </a:solidFill>
          <a:ln w="190500" cap="sq">
            <a:solidFill>
              <a:srgbClr val="0070C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213881908"/>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1247775" y="366525"/>
            <a:ext cx="9747258" cy="6120000"/>
          </a:xfrm>
          <a:prstGeom prst="rect">
            <a:avLst/>
          </a:prstGeom>
          <a:solidFill>
            <a:srgbClr val="FFFFFF">
              <a:shade val="85000"/>
            </a:srgbClr>
          </a:solidFill>
          <a:ln w="190500" cap="sq">
            <a:solidFill>
              <a:srgbClr val="0070C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801552329"/>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447676" y="385575"/>
            <a:ext cx="11334750" cy="6120000"/>
          </a:xfrm>
          <a:prstGeom prst="rect">
            <a:avLst/>
          </a:prstGeom>
          <a:solidFill>
            <a:srgbClr val="FFFFFF">
              <a:shade val="85000"/>
            </a:srgbClr>
          </a:solidFill>
          <a:ln w="190500" cap="sq">
            <a:solidFill>
              <a:srgbClr val="0070C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201571196"/>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390526" y="381000"/>
            <a:ext cx="11391900" cy="6120000"/>
          </a:xfrm>
          <a:prstGeom prst="rect">
            <a:avLst/>
          </a:prstGeom>
          <a:solidFill>
            <a:srgbClr val="FFFFFF">
              <a:shade val="85000"/>
            </a:srgbClr>
          </a:solidFill>
          <a:ln w="190500" cap="sq">
            <a:solidFill>
              <a:srgbClr val="0070C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556415273"/>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1514475" y="357000"/>
            <a:ext cx="9195074" cy="6120000"/>
          </a:xfrm>
          <a:prstGeom prst="rect">
            <a:avLst/>
          </a:prstGeom>
          <a:solidFill>
            <a:srgbClr val="FFFFFF">
              <a:shade val="85000"/>
            </a:srgbClr>
          </a:solidFill>
          <a:ln w="190500" cap="sq">
            <a:solidFill>
              <a:srgbClr val="0070C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875549487"/>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542925" y="366711"/>
            <a:ext cx="11163300" cy="6120000"/>
          </a:xfrm>
          <a:prstGeom prst="rect">
            <a:avLst/>
          </a:prstGeom>
          <a:solidFill>
            <a:srgbClr val="FFFFFF">
              <a:shade val="85000"/>
            </a:srgbClr>
          </a:solidFill>
          <a:ln w="190500" cap="sq">
            <a:solidFill>
              <a:srgbClr val="0070C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16323332"/>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1362075" y="385761"/>
            <a:ext cx="9499237" cy="6120000"/>
          </a:xfrm>
          <a:prstGeom prst="rect">
            <a:avLst/>
          </a:prstGeom>
          <a:solidFill>
            <a:srgbClr val="FFFFFF">
              <a:shade val="85000"/>
            </a:srgbClr>
          </a:solidFill>
          <a:ln w="190500" cap="sq">
            <a:solidFill>
              <a:srgbClr val="0070C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257015800"/>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886075" y="385761"/>
            <a:ext cx="6338200" cy="6120000"/>
          </a:xfrm>
          <a:prstGeom prst="rect">
            <a:avLst/>
          </a:prstGeom>
          <a:solidFill>
            <a:srgbClr val="FFFFFF">
              <a:shade val="85000"/>
            </a:srgbClr>
          </a:solidFill>
          <a:ln w="190500" cap="sq">
            <a:solidFill>
              <a:srgbClr val="0070C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31996441"/>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1704975" y="366525"/>
            <a:ext cx="8846445" cy="6120000"/>
          </a:xfrm>
          <a:prstGeom prst="rect">
            <a:avLst/>
          </a:prstGeom>
          <a:solidFill>
            <a:srgbClr val="FFFFFF">
              <a:shade val="85000"/>
            </a:srgbClr>
          </a:solidFill>
          <a:ln w="190500" cap="sq">
            <a:solidFill>
              <a:srgbClr val="0070C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50937304"/>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133600" y="347661"/>
            <a:ext cx="7926115" cy="6120000"/>
          </a:xfrm>
          <a:prstGeom prst="rect">
            <a:avLst/>
          </a:prstGeom>
          <a:solidFill>
            <a:srgbClr val="FFFFFF">
              <a:shade val="85000"/>
            </a:srgbClr>
          </a:solidFill>
          <a:ln w="190500" cap="sq">
            <a:solidFill>
              <a:srgbClr val="0070C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029556124"/>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1276350" y="366525"/>
            <a:ext cx="9646512" cy="6120000"/>
          </a:xfrm>
          <a:prstGeom prst="rect">
            <a:avLst/>
          </a:prstGeom>
          <a:solidFill>
            <a:srgbClr val="FFFFFF">
              <a:shade val="85000"/>
            </a:srgbClr>
          </a:solidFill>
          <a:ln w="190500" cap="sq">
            <a:solidFill>
              <a:srgbClr val="0070C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73788732"/>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133600" y="376236"/>
            <a:ext cx="7959915" cy="6120000"/>
          </a:xfrm>
          <a:prstGeom prst="rect">
            <a:avLst/>
          </a:prstGeom>
          <a:solidFill>
            <a:srgbClr val="FFFFFF">
              <a:shade val="85000"/>
            </a:srgbClr>
          </a:solidFill>
          <a:ln w="190500" cap="sq">
            <a:solidFill>
              <a:srgbClr val="0070C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028773948"/>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1143000" y="366711"/>
            <a:ext cx="9850132" cy="6120000"/>
          </a:xfrm>
          <a:prstGeom prst="rect">
            <a:avLst/>
          </a:prstGeom>
          <a:solidFill>
            <a:srgbClr val="FFFFFF">
              <a:shade val="85000"/>
            </a:srgbClr>
          </a:solidFill>
          <a:ln w="190500" cap="sq">
            <a:solidFill>
              <a:srgbClr val="0070C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482052085"/>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stretch>
            <a:fillRect/>
          </a:stretch>
        </p:blipFill>
        <p:spPr>
          <a:xfrm>
            <a:off x="3043236" y="404957"/>
            <a:ext cx="6120000" cy="6120000"/>
          </a:xfrm>
          <a:prstGeom prst="rect">
            <a:avLst/>
          </a:prstGeom>
          <a:solidFill>
            <a:srgbClr val="FFFFFF">
              <a:shade val="85000"/>
            </a:srgbClr>
          </a:solidFill>
          <a:ln w="190500" cap="sq">
            <a:solidFill>
              <a:srgbClr val="0070C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ZoneTexte 3"/>
          <p:cNvSpPr txBox="1"/>
          <p:nvPr/>
        </p:nvSpPr>
        <p:spPr>
          <a:xfrm>
            <a:off x="4598286" y="2971800"/>
            <a:ext cx="3009900" cy="830997"/>
          </a:xfrm>
          <a:prstGeom prst="rect">
            <a:avLst/>
          </a:prstGeom>
          <a:noFill/>
        </p:spPr>
        <p:txBody>
          <a:bodyPr wrap="square" rtlCol="0">
            <a:spAutoFit/>
          </a:bodyPr>
          <a:lstStyle/>
          <a:p>
            <a:pPr algn="ctr"/>
            <a:r>
              <a:rPr lang="fr-FR" sz="4800" dirty="0" smtClean="0">
                <a:latin typeface="Berlin Sans FB Demi" panose="020E0802020502020306" pitchFamily="34" charset="0"/>
              </a:rPr>
              <a:t>MODESTO</a:t>
            </a:r>
            <a:endParaRPr lang="fr-FR" sz="4800" dirty="0">
              <a:latin typeface="Berlin Sans FB Demi" panose="020E0802020502020306" pitchFamily="34" charset="0"/>
            </a:endParaRPr>
          </a:p>
        </p:txBody>
      </p:sp>
    </p:spTree>
    <p:extLst>
      <p:ext uri="{BB962C8B-B14F-4D97-AF65-F5344CB8AC3E}">
        <p14:creationId xmlns:p14="http://schemas.microsoft.com/office/powerpoint/2010/main" val="1185021965"/>
      </p:ext>
    </p:extLst>
  </p:cSld>
  <p:clrMapOvr>
    <a:masterClrMapping/>
  </p:clrMapOvr>
  <mc:AlternateContent xmlns:mc="http://schemas.openxmlformats.org/markup-compatibility/2006" xmlns:p14="http://schemas.microsoft.com/office/powerpoint/2010/main">
    <mc:Choice Requires="p14">
      <p:transition spd="slow" p14:dur="4400" advTm="6000">
        <p14:honeycomb/>
      </p:transition>
    </mc:Choice>
    <mc:Fallback xmlns="">
      <p:transition spd="slow" advTm="6000">
        <p:fade/>
      </p:transition>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TotalTime>
  <Words>109</Words>
  <Application>Microsoft Office PowerPoint</Application>
  <PresentationFormat>Grand écran</PresentationFormat>
  <Paragraphs>8</Paragraphs>
  <Slides>26</Slides>
  <Notes>0</Notes>
  <HiddenSlides>0</HiddenSlides>
  <MMClips>1</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26</vt:i4>
      </vt:variant>
    </vt:vector>
  </HeadingPairs>
  <TitlesOfParts>
    <vt:vector size="32" baseType="lpstr">
      <vt:lpstr>Arial</vt:lpstr>
      <vt:lpstr>Berlin Sans FB Demi</vt:lpstr>
      <vt:lpstr>Calibri</vt:lpstr>
      <vt:lpstr>Calibri Light</vt:lpstr>
      <vt:lpstr>CasablancaAntique</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Modesto</dc:creator>
  <cp:lastModifiedBy>gerald esper</cp:lastModifiedBy>
  <cp:revision>11</cp:revision>
  <dcterms:created xsi:type="dcterms:W3CDTF">2015-11-02T15:50:35Z</dcterms:created>
  <dcterms:modified xsi:type="dcterms:W3CDTF">2015-11-23T18:18:46Z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1827903</vt:lpwstr>
  </property>
  <property fmtid="{D5CDD505-2E9C-101B-9397-08002B2CF9AE}" pid="3" name="NXPowerLiteSettings">
    <vt:lpwstr>F9000400038000</vt:lpwstr>
  </property>
  <property fmtid="{D5CDD505-2E9C-101B-9397-08002B2CF9AE}" pid="4" name="NXPowerLiteVersion">
    <vt:lpwstr>D7.0.0</vt:lpwstr>
  </property>
</Properties>
</file>