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58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45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15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78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09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2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83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58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39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65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1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9D877C"/>
            </a:gs>
            <a:gs pos="6000">
              <a:schemeClr val="accent2">
                <a:lumMod val="50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4546A-41A3-485E-968C-2FE8D472A6DC}" type="datetimeFigureOut">
              <a:rPr lang="fr-FR" smtClean="0"/>
              <a:t>06/10/2015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412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7004" y="992066"/>
            <a:ext cx="114579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Elephant" panose="02020904090505020303" pitchFamily="18" charset="0"/>
              </a:rPr>
              <a:t>Albert</a:t>
            </a:r>
            <a:r>
              <a:rPr lang="fr-FR" sz="6000" b="1" dirty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Elephant" panose="02020904090505020303" pitchFamily="18" charset="0"/>
              </a:rPr>
              <a:t>, le chat qui a toujours l'air méchant </a:t>
            </a:r>
            <a:r>
              <a:rPr lang="fr-FR" sz="60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Elephant" panose="02020904090505020303" pitchFamily="18" charset="0"/>
              </a:rPr>
              <a:t>!</a:t>
            </a:r>
          </a:p>
          <a:p>
            <a:pPr algn="ctr"/>
            <a:r>
              <a:rPr lang="fr-FR" sz="60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Elephant" panose="02020904090505020303" pitchFamily="18" charset="0"/>
              </a:rPr>
              <a:t> Par Modesto</a:t>
            </a:r>
            <a:endParaRPr lang="fr-FR" sz="6000" b="1" dirty="0">
              <a:ln>
                <a:solidFill>
                  <a:srgbClr val="FFC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29997" dir="5400000" sy="-100000" algn="bl" rotWithShape="0"/>
              </a:effectLst>
              <a:latin typeface="Elephant" panose="0202090409050502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5461" y="4828506"/>
            <a:ext cx="100210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latin typeface="Elephant" panose="02020904090505020303" pitchFamily="18" charset="0"/>
              </a:rPr>
              <a:t>Ce </a:t>
            </a:r>
            <a:r>
              <a:rPr lang="fr-FR" b="1" dirty="0">
                <a:latin typeface="Elephant" panose="02020904090505020303" pitchFamily="18" charset="0"/>
              </a:rPr>
              <a:t>chat de la race Selkirk </a:t>
            </a:r>
            <a:r>
              <a:rPr lang="fr-FR" b="1" dirty="0" err="1">
                <a:latin typeface="Elephant" panose="02020904090505020303" pitchFamily="18" charset="0"/>
              </a:rPr>
              <a:t>rex</a:t>
            </a:r>
            <a:r>
              <a:rPr lang="fr-FR" b="1" dirty="0">
                <a:latin typeface="Elephant" panose="02020904090505020303" pitchFamily="18" charset="0"/>
              </a:rPr>
              <a:t> a une particularité : son regard intimidant et son air pas commode. Le félin a son propre compte sur Instagram et a plus de 9000 abonnés qui suivent ses aventures. Voici une sélection de ses photos.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325690" y="6224952"/>
            <a:ext cx="5540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Elephant" panose="02020904090505020303" pitchFamily="18" charset="0"/>
              </a:rPr>
              <a:t>Automatique pour </a:t>
            </a:r>
            <a:r>
              <a:rPr lang="fr-FR" b="1" dirty="0" smtClean="0">
                <a:latin typeface="Elephant" panose="02020904090505020303" pitchFamily="18" charset="0"/>
              </a:rPr>
              <a:t>cause de </a:t>
            </a:r>
            <a:r>
              <a:rPr lang="fr-FR" b="1" dirty="0" smtClean="0">
                <a:latin typeface="Elephant" panose="02020904090505020303" pitchFamily="18" charset="0"/>
              </a:rPr>
              <a:t>pénurie de souris…</a:t>
            </a:r>
            <a:endParaRPr lang="fr-FR" b="1" dirty="0">
              <a:latin typeface="Elephant" panose="02020904090505020303" pitchFamily="18" charset="0"/>
            </a:endParaRPr>
          </a:p>
        </p:txBody>
      </p:sp>
      <p:pic>
        <p:nvPicPr>
          <p:cNvPr id="5" name="Eracilon_-_La_pou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85431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dissolve/>
      </p:transition>
    </mc:Choice>
    <mc:Fallback xmlns="">
      <p:transition spd="slow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84813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842737" y="74645"/>
            <a:ext cx="6506526" cy="40011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À </a:t>
            </a:r>
            <a:r>
              <a:rPr lang="fr-FR" sz="2000" dirty="0">
                <a:latin typeface="Elephant" panose="02020904090505020303" pitchFamily="18" charset="0"/>
              </a:rPr>
              <a:t>première vue, Albert n'a pas l'air très </a:t>
            </a:r>
            <a:r>
              <a:rPr lang="fr-FR" sz="2000" dirty="0" smtClean="0">
                <a:latin typeface="Elephant" panose="02020904090505020303" pitchFamily="18" charset="0"/>
              </a:rPr>
              <a:t>commode !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89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88710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42788" y="83975"/>
            <a:ext cx="6113212" cy="40011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C'est </a:t>
            </a:r>
            <a:r>
              <a:rPr lang="fr-FR" sz="2000" dirty="0">
                <a:latin typeface="Elephant" panose="02020904090505020303" pitchFamily="18" charset="0"/>
              </a:rPr>
              <a:t>à moi que tu parles </a:t>
            </a:r>
            <a:r>
              <a:rPr lang="fr-FR" sz="2000" dirty="0" smtClean="0">
                <a:latin typeface="Elephant" panose="02020904090505020303" pitchFamily="18" charset="0"/>
              </a:rPr>
              <a:t>? Fais gaffe Modesto ! 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2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88710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" y="85743"/>
            <a:ext cx="12191999" cy="36933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Elephant" panose="02020904090505020303" pitchFamily="18" charset="0"/>
              </a:rPr>
              <a:t>Albert squatte le </a:t>
            </a:r>
            <a:r>
              <a:rPr lang="fr-FR" dirty="0" smtClean="0">
                <a:latin typeface="Elephant" panose="02020904090505020303" pitchFamily="18" charset="0"/>
              </a:rPr>
              <a:t>tiroir mais je ne suis pas fou, mes documents importants sont dans un coffre à la banque !   </a:t>
            </a:r>
            <a:endParaRPr lang="fr-FR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6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70528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  <a:prstDash val="dash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053806" y="74645"/>
            <a:ext cx="8084388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Quoi </a:t>
            </a:r>
            <a:r>
              <a:rPr lang="fr-FR" sz="2000" dirty="0">
                <a:latin typeface="Elephant" panose="02020904090505020303" pitchFamily="18" charset="0"/>
              </a:rPr>
              <a:t>? C'est moi ça </a:t>
            </a:r>
            <a:r>
              <a:rPr lang="fr-FR" sz="2000" dirty="0" smtClean="0">
                <a:latin typeface="Elephant" panose="02020904090505020303" pitchFamily="18" charset="0"/>
              </a:rPr>
              <a:t>? Il faut que fasse un procès à mes parents ! 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7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57212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688523" y="73126"/>
            <a:ext cx="4814953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Si tu me cherches-tu vas me trouver !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87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93174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471193" y="65314"/>
            <a:ext cx="7249613" cy="40011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fr-FR" sz="2000" dirty="0">
                <a:latin typeface="Elephant" panose="02020904090505020303" pitchFamily="18" charset="0"/>
              </a:rPr>
              <a:t>Un regard </a:t>
            </a:r>
            <a:r>
              <a:rPr lang="fr-FR" sz="2000" dirty="0" smtClean="0">
                <a:latin typeface="Elephant" panose="02020904090505020303" pitchFamily="18" charset="0"/>
              </a:rPr>
              <a:t>intimidant, les souris n’ont qu’à bien se tenir !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3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84045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997344" y="96012"/>
            <a:ext cx="10197312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Oui</a:t>
            </a:r>
            <a:r>
              <a:rPr lang="fr-FR" sz="2000" dirty="0">
                <a:latin typeface="Elephant" panose="02020904090505020303" pitchFamily="18" charset="0"/>
              </a:rPr>
              <a:t>, c'est moi. Et alors </a:t>
            </a:r>
            <a:r>
              <a:rPr lang="fr-FR" sz="2000" dirty="0" smtClean="0">
                <a:latin typeface="Elephant" panose="02020904090505020303" pitchFamily="18" charset="0"/>
              </a:rPr>
              <a:t>? Il faut bien que je m’amuse quand tu pars je ne sais où !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52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88711"/>
            <a:ext cx="6120000" cy="61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2"/>
          <p:cNvSpPr/>
          <p:nvPr/>
        </p:nvSpPr>
        <p:spPr>
          <a:xfrm>
            <a:off x="3829417" y="68875"/>
            <a:ext cx="4533165" cy="40011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C'est </a:t>
            </a:r>
            <a:r>
              <a:rPr lang="fr-FR" sz="2000" dirty="0">
                <a:latin typeface="Elephant" panose="02020904090505020303" pitchFamily="18" charset="0"/>
              </a:rPr>
              <a:t>MON tipi </a:t>
            </a:r>
            <a:r>
              <a:rPr lang="fr-FR" sz="2000" dirty="0" smtClean="0">
                <a:latin typeface="Elephant" panose="02020904090505020303" pitchFamily="18" charset="0"/>
              </a:rPr>
              <a:t>! N’approches pas !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19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608823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36320" y="74645"/>
            <a:ext cx="6319359" cy="40011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Modesto, as-tu acheté ce que je t’avais demandé ?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85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036000" y="580053"/>
            <a:ext cx="6120000" cy="612000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419479" y="76201"/>
            <a:ext cx="9353041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Elephant" panose="02020904090505020303" pitchFamily="18" charset="0"/>
              </a:rPr>
              <a:t>On </a:t>
            </a:r>
            <a:r>
              <a:rPr lang="fr-FR" sz="2000" dirty="0">
                <a:latin typeface="Elephant" panose="02020904090505020303" pitchFamily="18" charset="0"/>
              </a:rPr>
              <a:t>ne s'approche pas de </a:t>
            </a:r>
            <a:r>
              <a:rPr lang="fr-FR" sz="2000" dirty="0" smtClean="0">
                <a:latin typeface="Elephant" panose="02020904090505020303" pitchFamily="18" charset="0"/>
              </a:rPr>
              <a:t>MON tipi, sinon je déterre le calumet de la paix !</a:t>
            </a:r>
            <a:endParaRPr lang="fr-FR" sz="2000" dirty="0"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6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8562" y="2028825"/>
            <a:ext cx="4714875" cy="2800350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1350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203</Words>
  <Application>Microsoft Office PowerPoint</Application>
  <PresentationFormat>Grand écran</PresentationFormat>
  <Paragraphs>14</Paragraphs>
  <Slides>12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Elephant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11</cp:revision>
  <dcterms:created xsi:type="dcterms:W3CDTF">2015-09-12T19:57:13Z</dcterms:created>
  <dcterms:modified xsi:type="dcterms:W3CDTF">2015-10-06T10:54:04Z</dcterms:modified>
</cp:coreProperties>
</file>