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8" r:id="rId1"/>
  </p:sldMasterIdLst>
  <p:sldIdLst>
    <p:sldId id="257" r:id="rId2"/>
    <p:sldId id="311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1" d="100"/>
          <a:sy n="111" d="100"/>
        </p:scale>
        <p:origin x="246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4212" y="685799"/>
            <a:ext cx="8001000" cy="2971801"/>
          </a:xfrm>
        </p:spPr>
        <p:txBody>
          <a:bodyPr anchor="b">
            <a:normAutofit/>
          </a:bodyPr>
          <a:lstStyle>
            <a:lvl1pPr algn="l">
              <a:defRPr sz="4800">
                <a:effectLst/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4212" y="3843867"/>
            <a:ext cx="6400800" cy="1947333"/>
          </a:xfrm>
        </p:spPr>
        <p:txBody>
          <a:bodyPr anchor="t">
            <a:normAutofit/>
          </a:bodyPr>
          <a:lstStyle>
            <a:lvl1pPr marL="0" indent="0" algn="l">
              <a:buNone/>
              <a:defRPr sz="21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/>
              <a:t>Modifier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  <p:cxnSp>
        <p:nvCxnSpPr>
          <p:cNvPr id="16" name="Straight Connector 15"/>
          <p:cNvCxnSpPr/>
          <p:nvPr/>
        </p:nvCxnSpPr>
        <p:spPr>
          <a:xfrm flipH="1">
            <a:off x="8228012" y="8467"/>
            <a:ext cx="3810000" cy="3810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7" name="Straight Connector 16"/>
          <p:cNvCxnSpPr/>
          <p:nvPr/>
        </p:nvCxnSpPr>
        <p:spPr>
          <a:xfrm flipH="1">
            <a:off x="6108170" y="91545"/>
            <a:ext cx="6080655" cy="6080655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9" name="Straight Connector 18"/>
          <p:cNvCxnSpPr/>
          <p:nvPr/>
        </p:nvCxnSpPr>
        <p:spPr>
          <a:xfrm flipH="1">
            <a:off x="7235825" y="228600"/>
            <a:ext cx="4953000" cy="4953000"/>
          </a:xfrm>
          <a:prstGeom prst="line">
            <a:avLst/>
          </a:prstGeom>
          <a:ln w="1270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 flipH="1">
            <a:off x="7335837" y="32278"/>
            <a:ext cx="4852989" cy="485298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23" name="Straight Connector 22"/>
          <p:cNvCxnSpPr/>
          <p:nvPr/>
        </p:nvCxnSpPr>
        <p:spPr>
          <a:xfrm flipH="1">
            <a:off x="7845426" y="609601"/>
            <a:ext cx="4343399" cy="4343399"/>
          </a:xfrm>
          <a:prstGeom prst="line">
            <a:avLst/>
          </a:prstGeom>
          <a:ln w="31750">
            <a:solidFill>
              <a:schemeClr val="tx1"/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017671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 anchor="ctr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042613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1" y="2006600"/>
            <a:ext cx="8534401" cy="2281600"/>
          </a:xfrm>
        </p:spPr>
        <p:txBody>
          <a:bodyPr anchor="b">
            <a:normAutofit/>
          </a:bodyPr>
          <a:lstStyle>
            <a:lvl1pPr algn="l">
              <a:defRPr sz="3600" b="0" cap="all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495800"/>
            <a:ext cx="8534400" cy="14986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466276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4211" y="685800"/>
            <a:ext cx="4937655" cy="3615267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808133" y="685801"/>
            <a:ext cx="4934479" cy="3615266"/>
          </a:xfrm>
        </p:spPr>
        <p:txBody>
          <a:bodyPr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867709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2080" y="685800"/>
            <a:ext cx="4649787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4211" y="1270529"/>
            <a:ext cx="4937655" cy="3030538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079066" y="685800"/>
            <a:ext cx="4665134" cy="576262"/>
          </a:xfrm>
        </p:spPr>
        <p:txBody>
          <a:bodyPr anchor="b">
            <a:no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806545" y="1262062"/>
            <a:ext cx="4929188" cy="3030538"/>
          </a:xfrm>
        </p:spPr>
        <p:txBody>
          <a:bodyPr anchor="t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6920654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9116067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5990936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085012" y="685800"/>
            <a:ext cx="3657600" cy="1371600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4212" y="685800"/>
            <a:ext cx="5943601" cy="5308600"/>
          </a:xfrm>
        </p:spPr>
        <p:txBody>
          <a:bodyPr anchor="ctr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085012" y="2209799"/>
            <a:ext cx="3657600" cy="2091267"/>
          </a:xfrm>
        </p:spPr>
        <p:txBody>
          <a:bodyPr anchor="t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29862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2812" y="1447800"/>
            <a:ext cx="6019800" cy="114300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4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89012" y="914400"/>
            <a:ext cx="3280974" cy="45720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2812" y="2777066"/>
            <a:ext cx="6021388" cy="2048933"/>
          </a:xfrm>
        </p:spPr>
        <p:txBody>
          <a:bodyPr anchor="t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967386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 panoramiqu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7" name="Picture Placeholder 2"/>
          <p:cNvSpPr>
            <a:spLocks noGrp="1" noChangeAspect="1"/>
          </p:cNvSpPr>
          <p:nvPr>
            <p:ph type="pic" idx="13"/>
          </p:nvPr>
        </p:nvSpPr>
        <p:spPr>
          <a:xfrm>
            <a:off x="685800" y="533400"/>
            <a:ext cx="10818812" cy="3124200"/>
          </a:xfrm>
          <a:prstGeom prst="snip2DiagRect">
            <a:avLst>
              <a:gd name="adj1" fmla="val 10815"/>
              <a:gd name="adj2" fmla="val 0"/>
            </a:avLst>
          </a:prstGeom>
          <a:ln w="15875">
            <a:solidFill>
              <a:schemeClr val="tx1">
                <a:alpha val="40000"/>
              </a:schemeClr>
            </a:solidFill>
          </a:ln>
          <a:effectLst>
            <a:innerShdw blurRad="57150" dist="38100" dir="14460000">
              <a:srgbClr val="000000">
                <a:alpha val="70000"/>
              </a:srgbClr>
            </a:inn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16" name="Text Placeholder 9"/>
          <p:cNvSpPr>
            <a:spLocks noGrp="1"/>
          </p:cNvSpPr>
          <p:nvPr>
            <p:ph type="body" sz="quarter" idx="14"/>
          </p:nvPr>
        </p:nvSpPr>
        <p:spPr>
          <a:xfrm>
            <a:off x="914402" y="3843867"/>
            <a:ext cx="8304210" cy="457200"/>
          </a:xfrm>
        </p:spPr>
        <p:txBody>
          <a:bodyPr anchor="t">
            <a:normAutofit/>
          </a:bodyPr>
          <a:lstStyle>
            <a:lvl1pPr marL="0" indent="0">
              <a:buFontTx/>
              <a:buNone/>
              <a:defRPr sz="1600"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1682921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re et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anchor="ctr">
            <a:normAutofit/>
          </a:bodyPr>
          <a:lstStyle>
            <a:lvl1pPr algn="l">
              <a:defRPr sz="3200" b="0" cap="all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4114800"/>
            <a:ext cx="8535988" cy="1879600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4590011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tion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1" y="685800"/>
            <a:ext cx="9144001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446212" y="3429000"/>
            <a:ext cx="8534400" cy="381000"/>
          </a:xfrm>
        </p:spPr>
        <p:txBody>
          <a:bodyPr anchor="ctr"/>
          <a:lstStyle>
            <a:lvl1pPr marL="0" indent="0">
              <a:buFontTx/>
              <a:buNone/>
              <a:defRPr/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3" y="4301067"/>
            <a:ext cx="8534400" cy="1684865"/>
          </a:xfrm>
        </p:spPr>
        <p:txBody>
          <a:bodyPr anchor="ctr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  <p:sp>
        <p:nvSpPr>
          <p:cNvPr id="14" name="TextBox 13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3641743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2" y="3429000"/>
            <a:ext cx="8534400" cy="1697400"/>
          </a:xfrm>
        </p:spPr>
        <p:txBody>
          <a:bodyPr anchor="b">
            <a:normAutofit/>
          </a:bodyPr>
          <a:lstStyle>
            <a:lvl1pPr algn="l">
              <a:defRPr sz="3200" b="0" cap="all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5132981"/>
            <a:ext cx="8535990" cy="860400"/>
          </a:xfrm>
        </p:spPr>
        <p:txBody>
          <a:bodyPr anchor="t">
            <a:normAutofit/>
          </a:bodyPr>
          <a:lstStyle>
            <a:lvl1pPr marL="0" indent="0" algn="l">
              <a:buNone/>
              <a:defRPr sz="20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0809860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e nom cita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1413" y="685800"/>
            <a:ext cx="9144000" cy="2743200"/>
          </a:xfrm>
        </p:spPr>
        <p:txBody>
          <a:bodyPr anchor="ctr">
            <a:normAutofit/>
          </a:bodyPr>
          <a:lstStyle>
            <a:lvl1pPr algn="l">
              <a:defRPr sz="3200" b="0" cap="all">
                <a:solidFill>
                  <a:schemeClr val="tx1"/>
                </a:solidFill>
              </a:defRPr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1" cy="1049866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978400"/>
            <a:ext cx="8534401" cy="1016000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  <p:sp>
        <p:nvSpPr>
          <p:cNvPr id="11" name="TextBox 10"/>
          <p:cNvSpPr txBox="1"/>
          <p:nvPr/>
        </p:nvSpPr>
        <p:spPr>
          <a:xfrm>
            <a:off x="531812" y="812222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85412" y="2768601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3091314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Vrai ou faux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4213" y="685800"/>
            <a:ext cx="10058400" cy="2743200"/>
          </a:xfrm>
        </p:spPr>
        <p:txBody>
          <a:bodyPr vert="horz" lIns="91440" tIns="45720" rIns="91440" bIns="45720" rtlCol="0" anchor="ctr">
            <a:normAutofit/>
          </a:bodyPr>
          <a:lstStyle>
            <a:lvl1pPr>
              <a:defRPr lang="en-US" b="0" dirty="0"/>
            </a:lvl1pPr>
          </a:lstStyle>
          <a:p>
            <a:pPr marL="0" lvl="0"/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10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84212" y="3928534"/>
            <a:ext cx="8534400" cy="838200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2400" b="0" cap="all" dirty="0">
                <a:ln w="3175" cmpd="sng">
                  <a:noFill/>
                </a:ln>
                <a:solidFill>
                  <a:schemeClr val="tx1"/>
                </a:solidFill>
                <a:effectLst/>
              </a:defRPr>
            </a:lvl1pPr>
          </a:lstStyle>
          <a:p>
            <a:pPr marL="0" lvl="0">
              <a:spcBef>
                <a:spcPct val="0"/>
              </a:spcBef>
              <a:buNone/>
            </a:pPr>
            <a:r>
              <a:rPr lang="fr-FR"/>
              <a:t>Modifier les styles du texte du masque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1" y="4766732"/>
            <a:ext cx="8534401" cy="1227667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bg2">
                    <a:lumMod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350253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algn="l">
              <a:defRPr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56967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685212" y="685800"/>
            <a:ext cx="2057400" cy="4572000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85800"/>
            <a:ext cx="7823200" cy="5308600"/>
          </a:xfrm>
        </p:spPr>
        <p:txBody>
          <a:bodyPr vert="eaVert" anchor="t"/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294058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9206969" y="2963333"/>
            <a:ext cx="2981858" cy="3208867"/>
            <a:chOff x="9206969" y="2963333"/>
            <a:chExt cx="2981858" cy="3208867"/>
          </a:xfrm>
        </p:grpSpPr>
        <p:cxnSp>
          <p:nvCxnSpPr>
            <p:cNvPr id="8" name="Straight Connector 7"/>
            <p:cNvCxnSpPr/>
            <p:nvPr/>
          </p:nvCxnSpPr>
          <p:spPr>
            <a:xfrm flipH="1">
              <a:off x="11276012" y="2963333"/>
              <a:ext cx="912814" cy="912812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" name="Straight Connector 8"/>
            <p:cNvCxnSpPr/>
            <p:nvPr/>
          </p:nvCxnSpPr>
          <p:spPr>
            <a:xfrm flipH="1">
              <a:off x="9206969" y="3190344"/>
              <a:ext cx="2981857" cy="2981856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0" name="Straight Connector 9"/>
            <p:cNvCxnSpPr/>
            <p:nvPr/>
          </p:nvCxnSpPr>
          <p:spPr>
            <a:xfrm flipH="1">
              <a:off x="10292292" y="3285067"/>
              <a:ext cx="1896534" cy="1896533"/>
            </a:xfrm>
            <a:prstGeom prst="line">
              <a:avLst/>
            </a:prstGeom>
            <a:ln w="952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1" name="Straight Connector 10"/>
            <p:cNvCxnSpPr/>
            <p:nvPr/>
          </p:nvCxnSpPr>
          <p:spPr>
            <a:xfrm flipH="1">
              <a:off x="10443103" y="3131080"/>
              <a:ext cx="1745722" cy="1745720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" name="Straight Connector 11"/>
            <p:cNvCxnSpPr/>
            <p:nvPr/>
          </p:nvCxnSpPr>
          <p:spPr>
            <a:xfrm flipH="1">
              <a:off x="10918826" y="3683001"/>
              <a:ext cx="1270001" cy="1269999"/>
            </a:xfrm>
            <a:prstGeom prst="line">
              <a:avLst/>
            </a:prstGeom>
            <a:ln w="28575">
              <a:solidFill>
                <a:schemeClr val="tx1"/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4212" y="4487332"/>
            <a:ext cx="8534400" cy="1507067"/>
          </a:xfrm>
          <a:prstGeom prst="rect">
            <a:avLst/>
          </a:prstGeom>
          <a:effectLst/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4212" y="685800"/>
            <a:ext cx="8534400" cy="361526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lvl="0"/>
            <a:r>
              <a:rPr lang="fr-FR"/>
              <a:t>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9904412" y="6172200"/>
            <a:ext cx="16002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r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C2E462A7-1014-480B-805D-34A84E98104D}" type="datetimeFigureOut">
              <a:rPr lang="fr-FR" smtClean="0"/>
              <a:t>05/06/2016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4212" y="6172200"/>
            <a:ext cx="7543800" cy="36512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363200" y="5578475"/>
            <a:ext cx="1142245" cy="66992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3200" b="0" i="0">
                <a:solidFill>
                  <a:schemeClr val="bg2">
                    <a:lumMod val="50000"/>
                  </a:schemeClr>
                </a:solidFill>
                <a:effectLst/>
                <a:latin typeface="+mn-lt"/>
              </a:defRPr>
            </a:lvl1pPr>
          </a:lstStyle>
          <a:p>
            <a:fld id="{05212437-DA81-4E4C-8923-CCA68116B9AA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06185144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79" r:id="rId1"/>
    <p:sldLayoutId id="2147483680" r:id="rId2"/>
    <p:sldLayoutId id="2147483681" r:id="rId3"/>
    <p:sldLayoutId id="2147483682" r:id="rId4"/>
    <p:sldLayoutId id="2147483683" r:id="rId5"/>
    <p:sldLayoutId id="2147483684" r:id="rId6"/>
    <p:sldLayoutId id="2147483685" r:id="rId7"/>
    <p:sldLayoutId id="2147483686" r:id="rId8"/>
    <p:sldLayoutId id="2147483687" r:id="rId9"/>
    <p:sldLayoutId id="2147483688" r:id="rId10"/>
    <p:sldLayoutId id="2147483689" r:id="rId11"/>
    <p:sldLayoutId id="2147483690" r:id="rId12"/>
    <p:sldLayoutId id="2147483691" r:id="rId13"/>
    <p:sldLayoutId id="2147483692" r:id="rId14"/>
    <p:sldLayoutId id="2147483693" r:id="rId15"/>
    <p:sldLayoutId id="2147483694" r:id="rId16"/>
    <p:sldLayoutId id="2147483695" r:id="rId17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  <p:txStyles>
    <p:titleStyle>
      <a:lvl1pPr algn="l" defTabSz="457200" rtl="0" eaLnBrk="1" latinLnBrk="0" hangingPunct="1">
        <a:spcBef>
          <a:spcPct val="0"/>
        </a:spcBef>
        <a:buNone/>
        <a:defRPr sz="3600" kern="1200" cap="all">
          <a:ln w="3175" cmpd="sng">
            <a:noFill/>
          </a:ln>
          <a:solidFill>
            <a:schemeClr val="tx1"/>
          </a:solidFill>
          <a:effectLst/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857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20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8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2pPr>
      <a:lvl3pPr marL="12001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6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3pPr>
      <a:lvl4pPr marL="1543050" indent="-1714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4pPr>
      <a:lvl5pPr marL="2114550" indent="-28575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1"/>
        </a:buClr>
        <a:buSzPct val="80000"/>
        <a:buFont typeface="Wingdings 3" panose="05040102010807070707" pitchFamily="18" charset="2"/>
        <a:buChar char=""/>
        <a:defRPr sz="1400" kern="1200" cap="none">
          <a:solidFill>
            <a:schemeClr val="bg2">
              <a:lumMod val="50000"/>
            </a:schemeClr>
          </a:solidFill>
          <a:effectLst/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wav"/><Relationship Id="rId1" Type="http://schemas.microsoft.com/office/2007/relationships/media" Target="../media/media1.wav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59728" y="41021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sp>
        <p:nvSpPr>
          <p:cNvPr id="3" name="Rectangle 2"/>
          <p:cNvSpPr/>
          <p:nvPr/>
        </p:nvSpPr>
        <p:spPr>
          <a:xfrm>
            <a:off x="3048000" y="22748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sp>
        <p:nvSpPr>
          <p:cNvPr id="4" name="Rectangle 3"/>
          <p:cNvSpPr/>
          <p:nvPr/>
        </p:nvSpPr>
        <p:spPr>
          <a:xfrm>
            <a:off x="3341298" y="410211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sp>
        <p:nvSpPr>
          <p:cNvPr id="5" name="Rectangle 4"/>
          <p:cNvSpPr/>
          <p:nvPr/>
        </p:nvSpPr>
        <p:spPr>
          <a:xfrm>
            <a:off x="3048000" y="2413338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fr-FR" dirty="0"/>
          </a:p>
        </p:txBody>
      </p:sp>
      <p:sp>
        <p:nvSpPr>
          <p:cNvPr id="6" name="Rectangle 5"/>
          <p:cNvSpPr/>
          <p:nvPr/>
        </p:nvSpPr>
        <p:spPr>
          <a:xfrm>
            <a:off x="3815751" y="106552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/>
              <a:t> </a:t>
            </a:r>
            <a:endParaRPr lang="fr-FR" dirty="0"/>
          </a:p>
        </p:txBody>
      </p:sp>
      <p:sp>
        <p:nvSpPr>
          <p:cNvPr id="9" name="Rectangle 8"/>
          <p:cNvSpPr/>
          <p:nvPr/>
        </p:nvSpPr>
        <p:spPr>
          <a:xfrm>
            <a:off x="400050" y="4675138"/>
            <a:ext cx="11582400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ngkok" panose="02000800000000000000" pitchFamily="2" charset="0"/>
              </a:rPr>
              <a:t>Lors d’un voyage en Italie, l’architecte et photographe français Florian Pagano, basé à Bali, a eu l’idée de capturer les plus beaux plafonds des églises de la ville de Rome, de la Basilique Saint-Pierre à la Chapelle Sixtine en passant par l’Église Saint-Louis-des-Français. </a:t>
            </a:r>
            <a:r>
              <a:rPr lang="fr-FR" dirty="0" err="1">
                <a:solidFill>
                  <a:schemeClr val="bg1"/>
                </a:solidFill>
                <a:latin typeface="Bangkok" panose="02000800000000000000" pitchFamily="2" charset="0"/>
              </a:rPr>
              <a:t>Churches</a:t>
            </a:r>
            <a:r>
              <a:rPr lang="fr-FR" dirty="0">
                <a:solidFill>
                  <a:schemeClr val="bg1"/>
                </a:solidFill>
                <a:latin typeface="Bangkok" panose="02000800000000000000" pitchFamily="2" charset="0"/>
              </a:rPr>
              <a:t> of Rome est une jolie série de photographies qui nous dévoile toute la richesse, la délicatesse et la complexité de ces chefs d’œuvre mêlant peinture et architecture.</a:t>
            </a:r>
          </a:p>
        </p:txBody>
      </p:sp>
      <p:sp>
        <p:nvSpPr>
          <p:cNvPr id="7" name="Rectangle 6"/>
          <p:cNvSpPr/>
          <p:nvPr/>
        </p:nvSpPr>
        <p:spPr>
          <a:xfrm>
            <a:off x="323850" y="649670"/>
            <a:ext cx="11544299" cy="313932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/>
            <a:r>
              <a:rPr lang="fr-FR" sz="66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Bangkok" panose="02000800000000000000" pitchFamily="2" charset="0"/>
              </a:rPr>
              <a:t>Les plus beaux plafonds des églises de Rome</a:t>
            </a:r>
          </a:p>
          <a:p>
            <a:pPr algn="ctr"/>
            <a:r>
              <a:rPr lang="fr-FR" sz="6600" b="1" cap="none" spc="0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rgbClr val="C00000"/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  <a:latin typeface="Bangkok" panose="02000800000000000000" pitchFamily="2" charset="0"/>
              </a:rPr>
              <a:t>par Modesto</a:t>
            </a:r>
          </a:p>
        </p:txBody>
      </p:sp>
      <p:sp>
        <p:nvSpPr>
          <p:cNvPr id="10" name="ZoneTexte 9"/>
          <p:cNvSpPr txBox="1"/>
          <p:nvPr/>
        </p:nvSpPr>
        <p:spPr>
          <a:xfrm>
            <a:off x="0" y="6305550"/>
            <a:ext cx="121920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fr-FR" dirty="0">
                <a:solidFill>
                  <a:schemeClr val="bg1"/>
                </a:solidFill>
                <a:latin typeface="Bangkok" panose="02000800000000000000" pitchFamily="2" charset="0"/>
              </a:rPr>
              <a:t>Automatique après</a:t>
            </a:r>
          </a:p>
        </p:txBody>
      </p:sp>
      <p:pic>
        <p:nvPicPr>
          <p:cNvPr id="8" name="08 Piste 8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2347275" y="2882660"/>
            <a:ext cx="609600" cy="609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947654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>
        <p15:prstTrans prst="curtains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999">
                <p:cTn id="7" repeatCount="indefinite" fill="remove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4572" y="729000"/>
            <a:ext cx="8142857" cy="540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805459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6983" y="729000"/>
            <a:ext cx="7758034" cy="540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41745965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 rot="16200000">
            <a:off x="3396000" y="-731131"/>
            <a:ext cx="5400000" cy="8320263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11720468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6477" y="729000"/>
            <a:ext cx="8159046" cy="540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7802855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48000" y="2967335"/>
            <a:ext cx="6096000" cy="369332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fr-FR" dirty="0"/>
              <a:t> </a:t>
            </a: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8663" y="729000"/>
            <a:ext cx="8094675" cy="540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00389399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8703" y="729000"/>
            <a:ext cx="7394595" cy="540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8079167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24572" y="729000"/>
            <a:ext cx="8142857" cy="540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2509482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8663" y="729000"/>
            <a:ext cx="8094675" cy="540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44293305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8663" y="729000"/>
            <a:ext cx="8094675" cy="540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46964312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48663" y="729000"/>
            <a:ext cx="8094675" cy="540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70609050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216983" y="729000"/>
            <a:ext cx="7758034" cy="540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551542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4709" y="729000"/>
            <a:ext cx="6382582" cy="540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22138819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398703" y="729000"/>
            <a:ext cx="7394595" cy="540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015523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75519" y="729000"/>
            <a:ext cx="8240963" cy="540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20157119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96000" y="729000"/>
            <a:ext cx="8000000" cy="54000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15564152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19637" y="2381250"/>
            <a:ext cx="2752725" cy="2095500"/>
          </a:xfrm>
          <a:prstGeom prst="rect">
            <a:avLst/>
          </a:prstGeom>
          <a:ln w="228600" cap="sq" cmpd="thickThin">
            <a:solidFill>
              <a:srgbClr val="C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8755494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4000" advTm="6000">
        <p15:prstTrans prst="curtains"/>
      </p:transition>
    </mc:Choice>
    <mc:Fallback xmlns="">
      <p:transition spd="slow" advTm="6000">
        <p:fade/>
      </p:transition>
    </mc:Fallback>
  </mc:AlternateContent>
</p:sld>
</file>

<file path=ppt/theme/theme1.xml><?xml version="1.0" encoding="utf-8"?>
<a:theme xmlns:a="http://schemas.openxmlformats.org/drawingml/2006/main" name="Secteur">
  <a:themeElements>
    <a:clrScheme name="Secteur">
      <a:dk1>
        <a:sysClr val="windowText" lastClr="000000"/>
      </a:dk1>
      <a:lt1>
        <a:sysClr val="window" lastClr="FFFFFF"/>
      </a:lt1>
      <a:dk2>
        <a:srgbClr val="D06F1E"/>
      </a:dk2>
      <a:lt2>
        <a:srgbClr val="F0BE21"/>
      </a:lt2>
      <a:accent1>
        <a:srgbClr val="760603"/>
      </a:accent1>
      <a:accent2>
        <a:srgbClr val="9F761A"/>
      </a:accent2>
      <a:accent3>
        <a:srgbClr val="92A200"/>
      </a:accent3>
      <a:accent4>
        <a:srgbClr val="4AA157"/>
      </a:accent4>
      <a:accent5>
        <a:srgbClr val="46788D"/>
      </a:accent5>
      <a:accent6>
        <a:srgbClr val="A848A8"/>
      </a:accent6>
      <a:hlink>
        <a:srgbClr val="460402"/>
      </a:hlink>
      <a:folHlink>
        <a:srgbClr val="991111"/>
      </a:folHlink>
    </a:clrScheme>
    <a:fontScheme name="Secteur">
      <a:maj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Secteur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hueMod val="94000"/>
                <a:satMod val="140000"/>
                <a:lumMod val="110000"/>
              </a:schemeClr>
            </a:gs>
            <a:gs pos="100000">
              <a:schemeClr val="phClr">
                <a:tint val="84000"/>
                <a:satMod val="16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hueMod val="94000"/>
                <a:satMod val="130000"/>
                <a:lumMod val="128000"/>
              </a:schemeClr>
            </a:gs>
            <a:gs pos="100000">
              <a:schemeClr val="phClr">
                <a:shade val="94000"/>
                <a:lumMod val="88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tint val="76000"/>
              <a:alpha val="60000"/>
              <a:hueMod val="94000"/>
            </a:schemeClr>
          </a:solidFill>
          <a:prstDash val="solid"/>
        </a:ln>
        <a:ln w="15875" cap="rnd" cmpd="sng" algn="ctr">
          <a:solidFill>
            <a:schemeClr val="phClr">
              <a:hueMod val="94000"/>
            </a:schemeClr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innerShdw blurRad="25400" dist="12700" dir="13500000">
              <a:srgbClr val="000000">
                <a:alpha val="45000"/>
              </a:srgbClr>
            </a:innerShdw>
          </a:effectLst>
        </a:effectStyle>
        <a:effectStyle>
          <a:effectLst>
            <a:outerShdw blurRad="50800" dist="38100" dir="5400000" rotWithShape="0">
              <a:srgbClr val="000000">
                <a:alpha val="46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 prstMaterial="plastic">
            <a:bevelT w="25400" h="25400"/>
          </a:sp3d>
        </a:effectStyle>
      </a:effectStyleLst>
      <a:bgFillStyleLst>
        <a:solidFill>
          <a:schemeClr val="phClr"/>
        </a:solidFill>
        <a:gradFill rotWithShape="1">
          <a:gsLst>
            <a:gs pos="10000">
              <a:schemeClr val="phClr">
                <a:tint val="97000"/>
                <a:hueMod val="162000"/>
                <a:satMod val="200000"/>
                <a:lumMod val="124000"/>
              </a:schemeClr>
            </a:gs>
            <a:gs pos="100000">
              <a:schemeClr val="phClr">
                <a:shade val="96000"/>
                <a:hueMod val="88000"/>
                <a:satMod val="220000"/>
                <a:lumMod val="82000"/>
              </a:schemeClr>
            </a:gs>
          </a:gsLst>
          <a:lin ang="6120000" scaled="1"/>
        </a:gradFill>
        <a:gradFill rotWithShape="1">
          <a:gsLst>
            <a:gs pos="0">
              <a:schemeClr val="phClr">
                <a:tint val="97000"/>
                <a:hueMod val="142000"/>
                <a:satMod val="200000"/>
                <a:lumMod val="118000"/>
              </a:schemeClr>
            </a:gs>
            <a:gs pos="100000">
              <a:schemeClr val="phClr">
                <a:shade val="92000"/>
                <a:hueMod val="22000"/>
                <a:satMod val="220000"/>
                <a:lumMod val="62000"/>
              </a:schemeClr>
            </a:gs>
          </a:gsLst>
          <a:path path="circle">
            <a:fillToRect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ice" id="{0507925B-6AC9-4358-8E18-C330545D08F8}" vid="{282EB108-EDE6-4B8E-957B-D4A69BF580E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Slice</Template>
  <TotalTime>88</TotalTime>
  <Words>92</Words>
  <Application>Microsoft Office PowerPoint</Application>
  <PresentationFormat>Grand écran</PresentationFormat>
  <Paragraphs>6</Paragraphs>
  <Slides>17</Slides>
  <Notes>0</Notes>
  <HiddenSlides>0</HiddenSlides>
  <MMClips>1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17</vt:i4>
      </vt:variant>
    </vt:vector>
  </HeadingPairs>
  <TitlesOfParts>
    <vt:vector size="21" baseType="lpstr">
      <vt:lpstr>Bangkok</vt:lpstr>
      <vt:lpstr>Century Gothic</vt:lpstr>
      <vt:lpstr>Wingdings 3</vt:lpstr>
      <vt:lpstr>Secteur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Modesto</dc:creator>
  <cp:lastModifiedBy>gerald esper</cp:lastModifiedBy>
  <cp:revision>35</cp:revision>
  <dcterms:created xsi:type="dcterms:W3CDTF">2015-11-02T15:50:35Z</dcterms:created>
  <dcterms:modified xsi:type="dcterms:W3CDTF">2016-06-05T12:06:42Z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NXPowerLiteLastOptimized">
    <vt:lpwstr>3011210</vt:lpwstr>
  </property>
  <property fmtid="{D5CDD505-2E9C-101B-9397-08002B2CF9AE}" pid="3" name="NXPowerLiteSettings">
    <vt:lpwstr>F9000400038000</vt:lpwstr>
  </property>
  <property fmtid="{D5CDD505-2E9C-101B-9397-08002B2CF9AE}" pid="4" name="NXPowerLiteVersion">
    <vt:lpwstr>D7.0.4</vt:lpwstr>
  </property>
</Properties>
</file>