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311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31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12/06/2016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38720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12/06/2016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39126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12/06/2016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77328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12/06/2016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67943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12/06/2016</a:t>
            </a:fld>
            <a:endParaRPr lang="fr-F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84797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12/06/2016</a:t>
            </a:fld>
            <a:endParaRPr lang="fr-F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10055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12/06/2016</a:t>
            </a:fld>
            <a:endParaRPr lang="fr-F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70945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12/06/2016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05129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12/06/2016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11365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12/06/2016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07750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12/06/2016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6560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12/06/2016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48202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12/06/2016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2546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12/06/2016</a:t>
            </a:fld>
            <a:endParaRPr lang="fr-F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56579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12/06/2016</a:t>
            </a:fld>
            <a:endParaRPr lang="fr-F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90666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12/06/2016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46787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12/06/2016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19181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100000">
              <a:srgbClr val="FF0000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C2E462A7-1014-480B-805D-34A84E98104D}" type="datetimeFigureOut">
              <a:rPr lang="fr-FR" smtClean="0"/>
              <a:t>12/06/2016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05212437-DA81-4E4C-8923-CCA68116B9A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76649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59728" y="410211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3048000" y="227483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3341298" y="410211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3048000" y="241333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3815751" y="1065525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/>
              <a:t> 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3341298" y="2921170"/>
            <a:ext cx="54173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fr-FR" sz="4000" dirty="0"/>
          </a:p>
        </p:txBody>
      </p:sp>
      <p:sp>
        <p:nvSpPr>
          <p:cNvPr id="8" name="Rectangle 7"/>
          <p:cNvSpPr/>
          <p:nvPr/>
        </p:nvSpPr>
        <p:spPr>
          <a:xfrm>
            <a:off x="345057" y="1180942"/>
            <a:ext cx="1146450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363747" y="550417"/>
            <a:ext cx="11464505" cy="3986580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Inflate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fr-FR" sz="5400" b="1" cap="none" spc="0" dirty="0">
                <a:ln w="1905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Denver-Serial-Black" pitchFamily="2" charset="0"/>
              </a:rPr>
              <a:t>Les étonnantes boîtes aux lettres japonaises</a:t>
            </a:r>
          </a:p>
          <a:p>
            <a:pPr algn="ctr"/>
            <a:r>
              <a:rPr lang="fr-FR" sz="5400" b="1" cap="none" spc="0" dirty="0">
                <a:ln w="1905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Denver-Serial-Black" pitchFamily="2" charset="0"/>
              </a:rPr>
              <a:t>par Modesto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5750938"/>
            <a:ext cx="1219200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fr-FR" sz="4400" b="1" cap="none" spc="0" dirty="0">
                <a:ln w="19050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Denver-Serial-Black" pitchFamily="2" charset="0"/>
              </a:rPr>
              <a:t>automatique</a:t>
            </a:r>
            <a:endParaRPr lang="fr-FR" sz="4400" b="1" cap="none" spc="0" dirty="0">
              <a:ln w="19050">
                <a:solidFill>
                  <a:schemeClr val="tx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10" name="13. Ringo Orenji - Mika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2255978" y="264417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476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880545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174596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117204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6000" y="549000"/>
            <a:ext cx="768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780285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0" y="2967335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/>
              <a:t> 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8559" y="549000"/>
            <a:ext cx="5714883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00389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3559" y="549000"/>
            <a:ext cx="5744882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807916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525094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442933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469643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706090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55154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213881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801552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201571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556415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875549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16323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3143" y="549000"/>
            <a:ext cx="8685714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257015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31996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550937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029556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73788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028773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482052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 rotWithShape="1">
          <a:blip r:embed="rId2"/>
          <a:srcRect l="16136" t="1149" r="16116" b="2505"/>
          <a:stretch/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185021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 rotWithShape="1">
          <a:blip r:embed="rId2"/>
          <a:srcRect l="3969" t="1819" r="3923" b="3428"/>
          <a:stretch/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48495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946231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615546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11450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105105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577792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084317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651423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835096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772084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194551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8562" y="2028825"/>
            <a:ext cx="4714875" cy="280035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692239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theme/theme1.xml><?xml version="1.0" encoding="utf-8"?>
<a:theme xmlns:a="http://schemas.openxmlformats.org/drawingml/2006/main" name="Ronds dans l’eau">
  <a:themeElements>
    <a:clrScheme name="Ronds dans l’eau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Ronds dans l’eau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onds dans l’eau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Ronds dans l’eau</Template>
  <TotalTime>98</TotalTime>
  <Words>11</Words>
  <Application>Microsoft Office PowerPoint</Application>
  <PresentationFormat>Grand écran</PresentationFormat>
  <Paragraphs>6</Paragraphs>
  <Slides>38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38</vt:i4>
      </vt:variant>
    </vt:vector>
  </HeadingPairs>
  <TitlesOfParts>
    <vt:vector size="42" baseType="lpstr">
      <vt:lpstr>Arial</vt:lpstr>
      <vt:lpstr>Denver-Serial-Black</vt:lpstr>
      <vt:lpstr>Tw Cen MT</vt:lpstr>
      <vt:lpstr>Ronds dans l’eau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Modesto</dc:creator>
  <cp:lastModifiedBy>gerald esper</cp:lastModifiedBy>
  <cp:revision>42</cp:revision>
  <dcterms:created xsi:type="dcterms:W3CDTF">2015-11-02T15:50:35Z</dcterms:created>
  <dcterms:modified xsi:type="dcterms:W3CDTF">2016-06-12T17:08:30Z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5709726</vt:lpwstr>
  </property>
  <property fmtid="{D5CDD505-2E9C-101B-9397-08002B2CF9AE}" pid="3" name="NXPowerLiteSettings">
    <vt:lpwstr>F9000400038000</vt:lpwstr>
  </property>
  <property fmtid="{D5CDD505-2E9C-101B-9397-08002B2CF9AE}" pid="4" name="NXPowerLiteVersion">
    <vt:lpwstr>D7.0.4</vt:lpwstr>
  </property>
</Properties>
</file>