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7" r:id="rId2"/>
    <p:sldId id="31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fr-FR"/>
              <a:t>Modifiez le style du titre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Modifier le style des sous-titres du masque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a:xfrm>
            <a:off x="3962399" y="5870575"/>
            <a:ext cx="4893958" cy="377825"/>
          </a:xfrm>
        </p:spPr>
        <p:txBody>
          <a:bodyPr/>
          <a:lstStyle/>
          <a:p>
            <a:endParaRPr lang="fr-FR"/>
          </a:p>
        </p:txBody>
      </p:sp>
      <p:sp>
        <p:nvSpPr>
          <p:cNvPr id="6" name="Slide Number Placeholder 5"/>
          <p:cNvSpPr>
            <a:spLocks noGrp="1"/>
          </p:cNvSpPr>
          <p:nvPr>
            <p:ph type="sldNum" sz="quarter" idx="12"/>
          </p:nvPr>
        </p:nvSpPr>
        <p:spPr>
          <a:xfrm>
            <a:off x="10608958" y="5870575"/>
            <a:ext cx="551167" cy="377825"/>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5685854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nchor="ct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162981492"/>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fr-FR"/>
              <a:t>Modifiez le style du titre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00431757"/>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18/06/2016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88674639"/>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hasCustomPrompt="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hasCustomPrompt="1"/>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18/06/2016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52761050"/>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18/06/2016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852135266"/>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2E462A7-1014-480B-805D-34A84E98104D}" type="datetimeFigureOut">
              <a:rPr lang="fr-FR" smtClean="0"/>
              <a:t>18/06/2016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579630477"/>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18/06/2016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236089574"/>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fr-FR"/>
              <a:t>Modifiez le style du titre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18/06/2016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4148554903"/>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18/06/2016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694488575"/>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fr-FR"/>
              <a:t>Modifiez le style du titre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793169785"/>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801827386"/>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fr-FR"/>
              <a:t>Modifiez le style du titre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060762897"/>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fr-FR"/>
              <a:t>Modifiez le style du titre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fr-FR"/>
              <a:t>Modifier les styles du texte du masque</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535782293"/>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fr-FR"/>
              <a:t>Modifiez le style du titre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fr-FR"/>
              <a:t>Modifier les styles du texte du masque</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155797552"/>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
        <p:nvSpPr>
          <p:cNvPr id="8" name="Title 1"/>
          <p:cNvSpPr>
            <a:spLocks noGrp="1"/>
          </p:cNvSpPr>
          <p:nvPr>
            <p:ph type="title"/>
          </p:nvPr>
        </p:nvSpPr>
        <p:spPr>
          <a:xfrm>
            <a:off x="685801" y="609600"/>
            <a:ext cx="10131425" cy="1456267"/>
          </a:xfrm>
        </p:spPr>
        <p:txBody>
          <a:bodyPr/>
          <a:lstStyle/>
          <a:p>
            <a:r>
              <a:rPr lang="fr-FR"/>
              <a:t>Modifiez le style du titre</a:t>
            </a:r>
            <a:endParaRPr lang="en-US" dirty="0"/>
          </a:p>
        </p:txBody>
      </p:sp>
    </p:spTree>
    <p:extLst>
      <p:ext uri="{BB962C8B-B14F-4D97-AF65-F5344CB8AC3E}">
        <p14:creationId xmlns:p14="http://schemas.microsoft.com/office/powerpoint/2010/main" val="3742839702"/>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18/06/2016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251328595"/>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2E462A7-1014-480B-805D-34A84E98104D}" type="datetimeFigureOut">
              <a:rPr lang="fr-FR" smtClean="0"/>
              <a:t>18/06/2016</a:t>
            </a:fld>
            <a:endParaRPr lang="fr-FR"/>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r-F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198262015"/>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3559728" y="410211"/>
            <a:ext cx="6096000" cy="369332"/>
          </a:xfrm>
          <a:prstGeom prst="rect">
            <a:avLst/>
          </a:prstGeom>
        </p:spPr>
        <p:txBody>
          <a:bodyPr>
            <a:spAutoFit/>
          </a:bodyPr>
          <a:lstStyle/>
          <a:p>
            <a:endParaRPr lang="fr-FR" dirty="0"/>
          </a:p>
        </p:txBody>
      </p:sp>
      <p:sp>
        <p:nvSpPr>
          <p:cNvPr id="3" name="Rectangle 2"/>
          <p:cNvSpPr/>
          <p:nvPr/>
        </p:nvSpPr>
        <p:spPr>
          <a:xfrm>
            <a:off x="3048000" y="2274838"/>
            <a:ext cx="6096000" cy="369332"/>
          </a:xfrm>
          <a:prstGeom prst="rect">
            <a:avLst/>
          </a:prstGeom>
        </p:spPr>
        <p:txBody>
          <a:bodyPr>
            <a:spAutoFit/>
          </a:bodyPr>
          <a:lstStyle/>
          <a:p>
            <a:endParaRPr lang="fr-FR" dirty="0"/>
          </a:p>
        </p:txBody>
      </p:sp>
      <p:sp>
        <p:nvSpPr>
          <p:cNvPr id="4" name="Rectangle 3"/>
          <p:cNvSpPr/>
          <p:nvPr/>
        </p:nvSpPr>
        <p:spPr>
          <a:xfrm>
            <a:off x="337868" y="1004864"/>
            <a:ext cx="11516264" cy="2308324"/>
          </a:xfrm>
          <a:prstGeom prst="rect">
            <a:avLst/>
          </a:prstGeom>
        </p:spPr>
        <p:txBody>
          <a:bodyPr wrap="square">
            <a:spAutoFit/>
            <a:scene3d>
              <a:camera prst="orthographicFront"/>
              <a:lightRig rig="threePt" dir="t"/>
            </a:scene3d>
            <a:sp3d extrusionH="57150">
              <a:bevelT w="38100" h="38100" prst="angle"/>
            </a:sp3d>
          </a:bodyPr>
          <a:lstStyle/>
          <a:p>
            <a:pPr algn="ctr"/>
            <a:r>
              <a:rPr lang="fr-FR" sz="4800" b="1" dirty="0">
                <a:solidFill>
                  <a:srgbClr val="FFFF00"/>
                </a:solidFill>
                <a:effectLst>
                  <a:outerShdw blurRad="38100" dist="38100" dir="2700000" algn="tl">
                    <a:srgbClr val="000000">
                      <a:alpha val="43137"/>
                    </a:srgbClr>
                  </a:outerShdw>
                </a:effectLst>
                <a:latin typeface="AbottOldStyle" pitchFamily="2" charset="0"/>
              </a:rPr>
              <a:t>Documenter la vie des habitants d’un hôtel capsule de Tokyo</a:t>
            </a:r>
          </a:p>
          <a:p>
            <a:pPr algn="ctr"/>
            <a:r>
              <a:rPr lang="fr-FR" sz="4800" b="1" dirty="0">
                <a:solidFill>
                  <a:srgbClr val="FFFF00"/>
                </a:solidFill>
                <a:effectLst>
                  <a:outerShdw blurRad="38100" dist="38100" dir="2700000" algn="tl">
                    <a:srgbClr val="000000">
                      <a:alpha val="43137"/>
                    </a:srgbClr>
                  </a:outerShdw>
                </a:effectLst>
                <a:latin typeface="AbottOldStyle" pitchFamily="2" charset="0"/>
              </a:rPr>
              <a:t>par Modesto</a:t>
            </a:r>
          </a:p>
        </p:txBody>
      </p:sp>
      <p:sp>
        <p:nvSpPr>
          <p:cNvPr id="5" name="Rectangle 4"/>
          <p:cNvSpPr/>
          <p:nvPr/>
        </p:nvSpPr>
        <p:spPr>
          <a:xfrm>
            <a:off x="3048000" y="2413338"/>
            <a:ext cx="6096000" cy="369332"/>
          </a:xfrm>
          <a:prstGeom prst="rect">
            <a:avLst/>
          </a:prstGeom>
        </p:spPr>
        <p:txBody>
          <a:bodyPr>
            <a:spAutoFit/>
          </a:bodyPr>
          <a:lstStyle/>
          <a:p>
            <a:endParaRPr lang="fr-FR" dirty="0"/>
          </a:p>
        </p:txBody>
      </p:sp>
      <p:sp>
        <p:nvSpPr>
          <p:cNvPr id="6" name="Rectangle 5"/>
          <p:cNvSpPr/>
          <p:nvPr/>
        </p:nvSpPr>
        <p:spPr>
          <a:xfrm>
            <a:off x="3815751" y="1065525"/>
            <a:ext cx="6096000" cy="369332"/>
          </a:xfrm>
          <a:prstGeom prst="rect">
            <a:avLst/>
          </a:prstGeom>
        </p:spPr>
        <p:txBody>
          <a:bodyPr>
            <a:spAutoFit/>
          </a:bodyPr>
          <a:lstStyle/>
          <a:p>
            <a:r>
              <a:rPr lang="fr-FR"/>
              <a:t> </a:t>
            </a:r>
            <a:endParaRPr lang="fr-FR" dirty="0"/>
          </a:p>
        </p:txBody>
      </p:sp>
      <p:sp>
        <p:nvSpPr>
          <p:cNvPr id="7" name="ZoneTexte 6"/>
          <p:cNvSpPr txBox="1"/>
          <p:nvPr/>
        </p:nvSpPr>
        <p:spPr>
          <a:xfrm>
            <a:off x="3048000" y="819304"/>
            <a:ext cx="5417388" cy="707886"/>
          </a:xfrm>
          <a:prstGeom prst="rect">
            <a:avLst/>
          </a:prstGeom>
          <a:noFill/>
        </p:spPr>
        <p:txBody>
          <a:bodyPr wrap="square" rtlCol="0">
            <a:spAutoFit/>
          </a:bodyPr>
          <a:lstStyle/>
          <a:p>
            <a:pPr algn="ctr"/>
            <a:endParaRPr lang="fr-FR" sz="4000" dirty="0"/>
          </a:p>
        </p:txBody>
      </p:sp>
      <p:sp>
        <p:nvSpPr>
          <p:cNvPr id="8" name="Rectangle 7"/>
          <p:cNvSpPr/>
          <p:nvPr/>
        </p:nvSpPr>
        <p:spPr>
          <a:xfrm>
            <a:off x="2708694" y="973193"/>
            <a:ext cx="6096000" cy="369332"/>
          </a:xfrm>
          <a:prstGeom prst="rect">
            <a:avLst/>
          </a:prstGeom>
        </p:spPr>
        <p:txBody>
          <a:bodyPr>
            <a:spAutoFit/>
          </a:bodyPr>
          <a:lstStyle/>
          <a:p>
            <a:endParaRPr lang="fr-FR" dirty="0"/>
          </a:p>
        </p:txBody>
      </p:sp>
      <p:sp>
        <p:nvSpPr>
          <p:cNvPr id="10" name="Rectangle 9"/>
          <p:cNvSpPr/>
          <p:nvPr/>
        </p:nvSpPr>
        <p:spPr>
          <a:xfrm>
            <a:off x="337868" y="4914521"/>
            <a:ext cx="11516264" cy="1477328"/>
          </a:xfrm>
          <a:prstGeom prst="rect">
            <a:avLst/>
          </a:prstGeom>
        </p:spPr>
        <p:txBody>
          <a:bodyPr wrap="square">
            <a:spAutoFit/>
          </a:bodyPr>
          <a:lstStyle/>
          <a:p>
            <a:pPr algn="ctr"/>
            <a:r>
              <a:rPr lang="fr-FR" dirty="0">
                <a:solidFill>
                  <a:srgbClr val="FFFF00"/>
                </a:solidFill>
                <a:latin typeface="AbottOldStyle" pitchFamily="2" charset="0"/>
              </a:rPr>
              <a:t>Avec sa série Living Small, le photographe américain </a:t>
            </a:r>
            <a:r>
              <a:rPr lang="fr-FR" dirty="0" err="1">
                <a:solidFill>
                  <a:srgbClr val="FFFF00"/>
                </a:solidFill>
                <a:latin typeface="AbottOldStyle" pitchFamily="2" charset="0"/>
              </a:rPr>
              <a:t>Wom</a:t>
            </a:r>
            <a:r>
              <a:rPr lang="fr-FR" dirty="0">
                <a:solidFill>
                  <a:srgbClr val="FFFF00"/>
                </a:solidFill>
                <a:latin typeface="AbottOldStyle" pitchFamily="2" charset="0"/>
              </a:rPr>
              <a:t> Kim a voulu documenter la vie des habitants d’un hôtel capsule de Tokyo, loin de l’image futuriste et technologique de la ville. Ayant lui même vécu dans cet hôtel, aménagé dans un étage d’un immeuble de bureaux, </a:t>
            </a:r>
            <a:r>
              <a:rPr lang="fr-FR" dirty="0" err="1">
                <a:solidFill>
                  <a:srgbClr val="FFFF00"/>
                </a:solidFill>
                <a:latin typeface="AbottOldStyle" pitchFamily="2" charset="0"/>
              </a:rPr>
              <a:t>Wom</a:t>
            </a:r>
            <a:r>
              <a:rPr lang="fr-FR" dirty="0">
                <a:solidFill>
                  <a:srgbClr val="FFFF00"/>
                </a:solidFill>
                <a:latin typeface="AbottOldStyle" pitchFamily="2" charset="0"/>
              </a:rPr>
              <a:t> Kim a photographié le quotidien de ces japonais, vivant dans ces minuscules espaces, sans fenêtres, composés de bois contreplaqué et d’un simple rideau pour l’intimité.</a:t>
            </a:r>
          </a:p>
        </p:txBody>
      </p:sp>
      <p:sp>
        <p:nvSpPr>
          <p:cNvPr id="11" name="ZoneTexte 10"/>
          <p:cNvSpPr txBox="1"/>
          <p:nvPr/>
        </p:nvSpPr>
        <p:spPr>
          <a:xfrm>
            <a:off x="3456317" y="6488668"/>
            <a:ext cx="5348377" cy="369332"/>
          </a:xfrm>
          <a:prstGeom prst="rect">
            <a:avLst/>
          </a:prstGeom>
          <a:noFill/>
        </p:spPr>
        <p:txBody>
          <a:bodyPr wrap="square" rtlCol="0">
            <a:spAutoFit/>
          </a:bodyPr>
          <a:lstStyle/>
          <a:p>
            <a:pPr algn="ctr"/>
            <a:r>
              <a:rPr lang="fr-FR" dirty="0">
                <a:solidFill>
                  <a:srgbClr val="FFFF00"/>
                </a:solidFill>
                <a:latin typeface="AbottOldStyle" pitchFamily="2" charset="0"/>
              </a:rPr>
              <a:t>Automatique après</a:t>
            </a:r>
          </a:p>
        </p:txBody>
      </p:sp>
    </p:spTree>
    <p:extLst>
      <p:ext uri="{BB962C8B-B14F-4D97-AF65-F5344CB8AC3E}">
        <p14:creationId xmlns:p14="http://schemas.microsoft.com/office/powerpoint/2010/main" val="649476544"/>
      </p:ext>
    </p:extLst>
  </p:cSld>
  <p:clrMapOvr>
    <a:masterClrMapping/>
  </p:clrMapOvr>
  <mc:AlternateContent xmlns:mc="http://schemas.openxmlformats.org/markup-compatibility/2006">
    <mc:Choice xmlns:p14="http://schemas.microsoft.com/office/powerpoint/2010/main" Requires="p14">
      <p:transition spd="slow" p14:dur="20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880545931"/>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4174596554"/>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117204681"/>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80285533"/>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003893993"/>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807916731"/>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525094824"/>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42933054"/>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469643125"/>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706090502"/>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55154291"/>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13881908"/>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048663" y="729000"/>
            <a:ext cx="8094675" cy="540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801552329"/>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719637" y="2381250"/>
            <a:ext cx="2752725" cy="20955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201571196"/>
      </p:ext>
    </p:extLst>
  </p:cSld>
  <p:clrMapOvr>
    <a:masterClrMapping/>
  </p:clrMapOvr>
  <mc:AlternateContent xmlns:mc="http://schemas.openxmlformats.org/markup-compatibility/2006">
    <mc:Choice xmlns:p14="http://schemas.microsoft.com/office/powerpoint/2010/main" Requires="p14">
      <p:transition spd="slow" p14:dur="2000" advTm="6000">
        <p:random/>
      </p:transition>
    </mc:Choice>
    <mc:Fallback>
      <p:transition spd="slow" advTm="6000">
        <p:random/>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éleste">
  <a:themeElements>
    <a:clrScheme name="Céleste">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élest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éleste">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TM03457452[[fn=Céleste]]</Template>
  <TotalTime>70</TotalTime>
  <Words>97</Words>
  <Application>Microsoft Office PowerPoint</Application>
  <PresentationFormat>Grand écran</PresentationFormat>
  <Paragraphs>6</Paragraphs>
  <Slides>15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AbottOldStyle</vt:lpstr>
      <vt:lpstr>Arial</vt:lpstr>
      <vt:lpstr>Calibri</vt:lpstr>
      <vt:lpstr>Calibri Light</vt:lpstr>
      <vt:lpstr>Céleste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38</cp:revision>
  <dcterms:created xsi:type="dcterms:W3CDTF">2015-11-02T15:50:35Z</dcterms:created>
  <dcterms:modified xsi:type="dcterms:W3CDTF">2016-06-18T16:22:48Z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1046844</vt:lpwstr>
  </property>
  <property fmtid="{D5CDD505-2E9C-101B-9397-08002B2CF9AE}" pid="3" name="NXPowerLiteSettings">
    <vt:lpwstr>F9000400038000</vt:lpwstr>
  </property>
  <property fmtid="{D5CDD505-2E9C-101B-9397-08002B2CF9AE}" pid="4" name="NXPowerLiteVersion">
    <vt:lpwstr>D7.0.4</vt:lpwstr>
  </property>
</Properties>
</file>