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56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1771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458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15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786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094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241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1830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581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393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659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513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4546A-41A3-485E-968C-2FE8D472A6DC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8412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1465" y="773517"/>
            <a:ext cx="100490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7200" b="1" dirty="0" smtClean="0">
                <a:latin typeface="DenverLH" pitchFamily="2" charset="0"/>
              </a:rPr>
              <a:t>Une merveilleuse histoire émotionnelle par Modesto</a:t>
            </a:r>
            <a:endParaRPr lang="fr-FR" sz="7200" b="1" dirty="0">
              <a:latin typeface="DenverLH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71465" y="4691466"/>
            <a:ext cx="10049070" cy="1200329"/>
          </a:xfrm>
          <a:prstGeom prst="rect">
            <a:avLst/>
          </a:prstGeom>
          <a:solidFill>
            <a:srgbClr val="FFC000"/>
          </a:solidFill>
          <a:ln w="5715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DenverLH" pitchFamily="2" charset="0"/>
              </a:rPr>
              <a:t>Une jeune femme a sauvé un chaton destiné à une mort certaine. Elle raconte en images comment elle a redonné goût à la vie à ce petit chat en piteux état</a:t>
            </a:r>
            <a:r>
              <a:rPr lang="fr-FR" b="1" dirty="0" smtClean="0">
                <a:latin typeface="DenverLH" pitchFamily="2" charset="0"/>
              </a:rPr>
              <a:t>.</a:t>
            </a:r>
            <a:endParaRPr lang="fr-FR" b="1" dirty="0">
              <a:latin typeface="DenverLH" pitchFamily="2" charset="0"/>
            </a:endParaRPr>
          </a:p>
          <a:p>
            <a:pPr algn="ctr"/>
            <a:r>
              <a:rPr lang="fr-FR" b="1" dirty="0" smtClean="0">
                <a:latin typeface="DenverLH" pitchFamily="2" charset="0"/>
              </a:rPr>
              <a:t>Cette jeune femme </a:t>
            </a:r>
            <a:r>
              <a:rPr lang="fr-FR" b="1" dirty="0">
                <a:latin typeface="DenverLH" pitchFamily="2" charset="0"/>
              </a:rPr>
              <a:t>a trouvé un chaton âgé de quelques semaines dans sa maison. La petite bête, infestée de puces et en très mauvaise forme, s'était introduite chez elle par une porte dérobée...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5043196" y="6270172"/>
            <a:ext cx="2105608" cy="369332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DenverLH" pitchFamily="2" charset="0"/>
              </a:rPr>
              <a:t>diaporama manuel</a:t>
            </a:r>
            <a:endParaRPr lang="fr-FR" dirty="0">
              <a:latin typeface="DenverLH" pitchFamily="2" charset="0"/>
            </a:endParaRPr>
          </a:p>
        </p:txBody>
      </p:sp>
      <p:pic>
        <p:nvPicPr>
          <p:cNvPr id="5" name="Udo_Vismann_-_Udo_Vismann_-_Hop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341469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32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000" y="909000"/>
            <a:ext cx="6720000" cy="504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3203510" y="272936"/>
            <a:ext cx="57849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latin typeface="DenverLH" pitchFamily="2" charset="0"/>
              </a:rPr>
              <a:t>Première </a:t>
            </a:r>
            <a:r>
              <a:rPr lang="fr-FR" b="1" dirty="0">
                <a:latin typeface="DenverLH" pitchFamily="2" charset="0"/>
              </a:rPr>
              <a:t>réaction pour sauver le chat : lui donner un bain.</a:t>
            </a:r>
          </a:p>
        </p:txBody>
      </p:sp>
      <p:sp>
        <p:nvSpPr>
          <p:cNvPr id="4" name="Rectangle 3"/>
          <p:cNvSpPr/>
          <p:nvPr/>
        </p:nvSpPr>
        <p:spPr>
          <a:xfrm>
            <a:off x="1101012" y="6290414"/>
            <a:ext cx="99899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latin typeface="DenverLH" pitchFamily="2" charset="0"/>
              </a:rPr>
              <a:t>Le chaton avait le pelage couvert de sang à cause des innombrables puces qu'il portait dans son pelage.</a:t>
            </a:r>
          </a:p>
        </p:txBody>
      </p:sp>
    </p:spTree>
    <p:extLst>
      <p:ext uri="{BB962C8B-B14F-4D97-AF65-F5344CB8AC3E}">
        <p14:creationId xmlns:p14="http://schemas.microsoft.com/office/powerpoint/2010/main" val="3032890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9885" y="571853"/>
            <a:ext cx="4972229" cy="5714294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8677470" y="2794347"/>
            <a:ext cx="351453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solidFill>
                  <a:srgbClr val="3F3E3E"/>
                </a:solidFill>
                <a:latin typeface="DenverLH" pitchFamily="2" charset="0"/>
              </a:rPr>
              <a:t>Il s'agit en fait d'une petite chatte qui a tout de suite été baptisée par sa sauveuse. Voici Cosette, l'air triste et désappointé, après son premier bain.</a:t>
            </a:r>
            <a:endParaRPr lang="fr-FR" b="1" dirty="0">
              <a:latin typeface="DenverL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27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3649" y="909000"/>
            <a:ext cx="6720000" cy="504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8472196" y="2413337"/>
            <a:ext cx="37198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DenverLH" pitchFamily="2" charset="0"/>
              </a:rPr>
              <a:t>Les premiers instants ont été très durs... Sa nouvelle maîtresse a craint le pire. Sur la photo précédente, on aperçoit de nombreuses puces dans sa fourrure blanche. La jeune femme pensait à ce moment-là que Cosette avait abandonné son combat.</a:t>
            </a:r>
          </a:p>
        </p:txBody>
      </p:sp>
    </p:spTree>
    <p:extLst>
      <p:ext uri="{BB962C8B-B14F-4D97-AF65-F5344CB8AC3E}">
        <p14:creationId xmlns:p14="http://schemas.microsoft.com/office/powerpoint/2010/main" val="587768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045" y="477000"/>
            <a:ext cx="4621026" cy="5904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7977673" y="2690336"/>
            <a:ext cx="421432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DenverLH" pitchFamily="2" charset="0"/>
              </a:rPr>
              <a:t>Mais le bain l'a aidé à tenir le coup ! La petite chatte a ensuite reçu un traitement </a:t>
            </a:r>
            <a:r>
              <a:rPr lang="fr-FR" b="1" dirty="0" err="1">
                <a:latin typeface="DenverLH" pitchFamily="2" charset="0"/>
              </a:rPr>
              <a:t>anti-puces</a:t>
            </a:r>
            <a:r>
              <a:rPr lang="fr-FR" b="1" dirty="0">
                <a:latin typeface="DenverLH" pitchFamily="2" charset="0"/>
              </a:rPr>
              <a:t>. Trois jours après son accueil dans sa nouvelle famille, Cosette allait mieux.</a:t>
            </a:r>
          </a:p>
        </p:txBody>
      </p:sp>
    </p:spTree>
    <p:extLst>
      <p:ext uri="{BB962C8B-B14F-4D97-AF65-F5344CB8AC3E}">
        <p14:creationId xmlns:p14="http://schemas.microsoft.com/office/powerpoint/2010/main" val="3701729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4824" y="1035698"/>
            <a:ext cx="6436179" cy="4738493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8304245" y="2967335"/>
            <a:ext cx="38877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DenverLH" pitchFamily="2" charset="0"/>
              </a:rPr>
              <a:t>Après son traitement et beaucoup d'amour, Cosette ressemble enfin à un chaton comme les autres.</a:t>
            </a:r>
          </a:p>
        </p:txBody>
      </p:sp>
    </p:spTree>
    <p:extLst>
      <p:ext uri="{BB962C8B-B14F-4D97-AF65-F5344CB8AC3E}">
        <p14:creationId xmlns:p14="http://schemas.microsoft.com/office/powerpoint/2010/main" val="2993879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5874" y="423000"/>
            <a:ext cx="4507189" cy="6012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7996335" y="3105834"/>
            <a:ext cx="41956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DenverLH" pitchFamily="2" charset="0"/>
              </a:rPr>
              <a:t>Jour après jour bien, Cosette reprend petit à petit des forces et semble plus vive.</a:t>
            </a:r>
          </a:p>
        </p:txBody>
      </p:sp>
    </p:spTree>
    <p:extLst>
      <p:ext uri="{BB962C8B-B14F-4D97-AF65-F5344CB8AC3E}">
        <p14:creationId xmlns:p14="http://schemas.microsoft.com/office/powerpoint/2010/main" val="235973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687" y="909000"/>
            <a:ext cx="6720000" cy="504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7333861" y="2551837"/>
            <a:ext cx="485813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DenverLH" pitchFamily="2" charset="0"/>
              </a:rPr>
              <a:t>Avant d'aller chez le vétérinaire, sa nouvelle famille pensait avoir adopté un chaton de 4 ou 5 semaines. Le médecin a plutôt estimé son âge à 8 ou 9 semaines. </a:t>
            </a:r>
            <a:r>
              <a:rPr lang="fr-FR" b="1" dirty="0" smtClean="0">
                <a:latin typeface="DenverLH" pitchFamily="2" charset="0"/>
              </a:rPr>
              <a:t>Modesto et tous les amoureux </a:t>
            </a:r>
            <a:r>
              <a:rPr lang="fr-FR" b="1" dirty="0">
                <a:latin typeface="DenverLH" pitchFamily="2" charset="0"/>
              </a:rPr>
              <a:t>des </a:t>
            </a:r>
            <a:r>
              <a:rPr lang="fr-FR" b="1" dirty="0" smtClean="0">
                <a:latin typeface="DenverLH" pitchFamily="2" charset="0"/>
              </a:rPr>
              <a:t>animaux souhaitent une bonne </a:t>
            </a:r>
            <a:r>
              <a:rPr lang="fr-FR" b="1" dirty="0">
                <a:latin typeface="DenverLH" pitchFamily="2" charset="0"/>
              </a:rPr>
              <a:t>récupération à Cosette ! </a:t>
            </a:r>
          </a:p>
        </p:txBody>
      </p:sp>
    </p:spTree>
    <p:extLst>
      <p:ext uri="{BB962C8B-B14F-4D97-AF65-F5344CB8AC3E}">
        <p14:creationId xmlns:p14="http://schemas.microsoft.com/office/powerpoint/2010/main" val="211852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8562" y="2028825"/>
            <a:ext cx="4714875" cy="280035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7819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288</Words>
  <Application>Microsoft Office PowerPoint</Application>
  <PresentationFormat>Grand écran</PresentationFormat>
  <Paragraphs>12</Paragraphs>
  <Slides>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DenverLH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Modesto</dc:creator>
  <cp:lastModifiedBy>gerald esper</cp:lastModifiedBy>
  <cp:revision>8</cp:revision>
  <dcterms:created xsi:type="dcterms:W3CDTF">2015-09-12T19:57:13Z</dcterms:created>
  <dcterms:modified xsi:type="dcterms:W3CDTF">2015-10-02T16:42:14Z</dcterms:modified>
</cp:coreProperties>
</file>