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306" r:id="rId3"/>
    <p:sldId id="307" r:id="rId4"/>
    <p:sldId id="308" r:id="rId5"/>
    <p:sldId id="309" r:id="rId6"/>
    <p:sldId id="310"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09" d="100"/>
          <a:sy n="109" d="100"/>
        </p:scale>
        <p:origin x="588"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fr-FR" smtClean="0"/>
              <a:t>Modifiez le style du titre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C07355BC-5E90-4535-86E5-F4C8FBF33591}" type="datetimeFigureOut">
              <a:rPr lang="fr-FR" smtClean="0"/>
              <a:t>11/09/2015</a:t>
            </a:fld>
            <a:endParaRPr lang="fr-FR"/>
          </a:p>
        </p:txBody>
      </p:sp>
      <p:sp>
        <p:nvSpPr>
          <p:cNvPr id="5" name="Footer Placeholder 4"/>
          <p:cNvSpPr>
            <a:spLocks noGrp="1"/>
          </p:cNvSpPr>
          <p:nvPr>
            <p:ph type="ftr" sz="quarter" idx="11"/>
          </p:nvPr>
        </p:nvSpPr>
        <p:spPr>
          <a:xfrm>
            <a:off x="1371600" y="4323845"/>
            <a:ext cx="6400800" cy="365125"/>
          </a:xfrm>
        </p:spPr>
        <p:txBody>
          <a:bodyPr/>
          <a:lstStyle/>
          <a:p>
            <a:endParaRPr lang="fr-FR"/>
          </a:p>
        </p:txBody>
      </p:sp>
      <p:sp>
        <p:nvSpPr>
          <p:cNvPr id="6" name="Slide Number Placeholder 5"/>
          <p:cNvSpPr>
            <a:spLocks noGrp="1"/>
          </p:cNvSpPr>
          <p:nvPr>
            <p:ph type="sldNum" sz="quarter" idx="12"/>
          </p:nvPr>
        </p:nvSpPr>
        <p:spPr>
          <a:xfrm>
            <a:off x="8077200" y="1430866"/>
            <a:ext cx="2743200" cy="365125"/>
          </a:xfrm>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1169495536"/>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07355BC-5E90-4535-86E5-F4C8FBF33591}" type="datetimeFigureOut">
              <a:rPr lang="fr-FR" smtClean="0"/>
              <a:t>11/09/2015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3969240601"/>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fr-FR" smtClean="0"/>
              <a:t>Modifiez le style du titre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C07355BC-5E90-4535-86E5-F4C8FBF33591}" type="datetimeFigureOut">
              <a:rPr lang="fr-FR" smtClean="0"/>
              <a:t>11/09/2015</a:t>
            </a:fld>
            <a:endParaRPr lang="fr-FR"/>
          </a:p>
        </p:txBody>
      </p:sp>
      <p:sp>
        <p:nvSpPr>
          <p:cNvPr id="5" name="Footer Placeholder 4"/>
          <p:cNvSpPr>
            <a:spLocks noGrp="1"/>
          </p:cNvSpPr>
          <p:nvPr>
            <p:ph type="ftr" sz="quarter" idx="11"/>
          </p:nvPr>
        </p:nvSpPr>
        <p:spPr>
          <a:xfrm>
            <a:off x="685800" y="381001"/>
            <a:ext cx="6991492" cy="364065"/>
          </a:xfrm>
        </p:spPr>
        <p:txBody>
          <a:bodyPr/>
          <a:lstStyle/>
          <a:p>
            <a:endParaRPr lang="fr-FR"/>
          </a:p>
        </p:txBody>
      </p:sp>
      <p:sp>
        <p:nvSpPr>
          <p:cNvPr id="6" name="Slide Number Placeholder 5"/>
          <p:cNvSpPr>
            <a:spLocks noGrp="1"/>
          </p:cNvSpPr>
          <p:nvPr>
            <p:ph type="sldNum" sz="quarter" idx="12"/>
          </p:nvPr>
        </p:nvSpPr>
        <p:spPr>
          <a:xfrm>
            <a:off x="10862452" y="381000"/>
            <a:ext cx="643748" cy="365125"/>
          </a:xfrm>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4002622309"/>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07355BC-5E90-4535-86E5-F4C8FBF33591}" type="datetimeFigureOut">
              <a:rPr lang="fr-FR" smtClean="0"/>
              <a:t>11/09/2015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4166475792"/>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85800" y="3132666"/>
            <a:ext cx="5311775" cy="308601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3132666"/>
            <a:ext cx="5334000" cy="308601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07355BC-5E90-4535-86E5-F4C8FBF33591}" type="datetimeFigureOut">
              <a:rPr lang="fr-FR" smtClean="0"/>
              <a:t>11/09/2015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1026613108"/>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C07355BC-5E90-4535-86E5-F4C8FBF33591}" type="datetimeFigureOut">
              <a:rPr lang="fr-FR" smtClean="0"/>
              <a:t>11/09/2015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849600877"/>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7355BC-5E90-4535-86E5-F4C8FBF33591}" type="datetimeFigureOut">
              <a:rPr lang="fr-FR" smtClean="0"/>
              <a:t>11/09/2015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2958624134"/>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fr-FR" smtClean="0"/>
              <a:t>Modifiez le style du titre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07355BC-5E90-4535-86E5-F4C8FBF33591}" type="datetimeFigureOut">
              <a:rPr lang="fr-FR" smtClean="0"/>
              <a:t>11/09/2015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427281281"/>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07355BC-5E90-4535-86E5-F4C8FBF33591}" type="datetimeFigureOut">
              <a:rPr lang="fr-FR" smtClean="0"/>
              <a:t>11/09/2015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1008358958"/>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07355BC-5E90-4535-86E5-F4C8FBF33591}" type="datetimeFigureOut">
              <a:rPr lang="fr-FR" smtClean="0"/>
              <a:t>11/09/2015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1627498060"/>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07355BC-5E90-4535-86E5-F4C8FBF33591}" type="datetimeFigureOut">
              <a:rPr lang="fr-FR" smtClean="0"/>
              <a:t>11/09/2015</a:t>
            </a:fld>
            <a:endParaRPr lang="fr-FR"/>
          </a:p>
        </p:txBody>
      </p:sp>
      <p:sp>
        <p:nvSpPr>
          <p:cNvPr id="6" name="Footer Placeholder 5"/>
          <p:cNvSpPr>
            <a:spLocks noGrp="1"/>
          </p:cNvSpPr>
          <p:nvPr>
            <p:ph type="ftr" sz="quarter" idx="11"/>
          </p:nvPr>
        </p:nvSpPr>
        <p:spPr>
          <a:xfrm>
            <a:off x="685800" y="379941"/>
            <a:ext cx="6991492" cy="365125"/>
          </a:xfrm>
        </p:spPr>
        <p:txBody>
          <a:bodyPr/>
          <a:lstStyle/>
          <a:p>
            <a:endParaRPr lang="fr-FR"/>
          </a:p>
        </p:txBody>
      </p:sp>
      <p:sp>
        <p:nvSpPr>
          <p:cNvPr id="7" name="Slide Number Placeholder 6"/>
          <p:cNvSpPr>
            <a:spLocks noGrp="1"/>
          </p:cNvSpPr>
          <p:nvPr>
            <p:ph type="sldNum" sz="quarter" idx="12"/>
          </p:nvPr>
        </p:nvSpPr>
        <p:spPr>
          <a:xfrm>
            <a:off x="10862452" y="381000"/>
            <a:ext cx="643748" cy="365125"/>
          </a:xfrm>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351134361"/>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07355BC-5E90-4535-86E5-F4C8FBF33591}" type="datetimeFigureOut">
              <a:rPr lang="fr-FR" smtClean="0"/>
              <a:t>11/09/2015</a:t>
            </a:fld>
            <a:endParaRPr lang="fr-FR"/>
          </a:p>
        </p:txBody>
      </p:sp>
      <p:sp>
        <p:nvSpPr>
          <p:cNvPr id="6" name="Footer Placeholder 5"/>
          <p:cNvSpPr>
            <a:spLocks noGrp="1"/>
          </p:cNvSpPr>
          <p:nvPr>
            <p:ph type="ftr" sz="quarter" idx="11"/>
          </p:nvPr>
        </p:nvSpPr>
        <p:spPr>
          <a:xfrm>
            <a:off x="685800" y="379941"/>
            <a:ext cx="6991492" cy="365125"/>
          </a:xfrm>
        </p:spPr>
        <p:txBody>
          <a:bodyPr/>
          <a:lstStyle/>
          <a:p>
            <a:endParaRPr lang="fr-FR"/>
          </a:p>
        </p:txBody>
      </p:sp>
      <p:sp>
        <p:nvSpPr>
          <p:cNvPr id="7" name="Slide Number Placeholder 6"/>
          <p:cNvSpPr>
            <a:spLocks noGrp="1"/>
          </p:cNvSpPr>
          <p:nvPr>
            <p:ph type="sldNum" sz="quarter" idx="12"/>
          </p:nvPr>
        </p:nvSpPr>
        <p:spPr>
          <a:xfrm>
            <a:off x="10862452" y="381000"/>
            <a:ext cx="643748" cy="365125"/>
          </a:xfrm>
        </p:spPr>
        <p:txBody>
          <a:bodyPr/>
          <a:lstStyle/>
          <a:p>
            <a:fld id="{86C193AD-8CE0-463E-ABD8-B61532D32E5B}" type="slidenum">
              <a:rPr lang="fr-FR" smtClean="0"/>
              <a:t>‹N°›</a:t>
            </a:fld>
            <a:endParaRPr lang="fr-FR"/>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45580397"/>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C07355BC-5E90-4535-86E5-F4C8FBF33591}" type="datetimeFigureOut">
              <a:rPr lang="fr-FR" smtClean="0"/>
              <a:t>11/09/2015</a:t>
            </a:fld>
            <a:endParaRPr lang="fr-FR"/>
          </a:p>
        </p:txBody>
      </p:sp>
      <p:sp>
        <p:nvSpPr>
          <p:cNvPr id="6" name="Footer Placeholder 5"/>
          <p:cNvSpPr>
            <a:spLocks noGrp="1"/>
          </p:cNvSpPr>
          <p:nvPr>
            <p:ph type="ftr" sz="quarter" idx="11"/>
          </p:nvPr>
        </p:nvSpPr>
        <p:spPr>
          <a:xfrm>
            <a:off x="685800" y="378883"/>
            <a:ext cx="6991492" cy="365125"/>
          </a:xfrm>
        </p:spPr>
        <p:txBody>
          <a:bodyPr/>
          <a:lstStyle/>
          <a:p>
            <a:endParaRPr lang="fr-FR"/>
          </a:p>
        </p:txBody>
      </p:sp>
      <p:sp>
        <p:nvSpPr>
          <p:cNvPr id="7" name="Slide Number Placeholder 6"/>
          <p:cNvSpPr>
            <a:spLocks noGrp="1"/>
          </p:cNvSpPr>
          <p:nvPr>
            <p:ph type="sldNum" sz="quarter" idx="12"/>
          </p:nvPr>
        </p:nvSpPr>
        <p:spPr>
          <a:xfrm>
            <a:off x="10862452" y="381000"/>
            <a:ext cx="643748" cy="365125"/>
          </a:xfrm>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2079516237"/>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C07355BC-5E90-4535-86E5-F4C8FBF33591}" type="datetimeFigureOut">
              <a:rPr lang="fr-FR" smtClean="0"/>
              <a:t>11/09/2015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3475419548"/>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C07355BC-5E90-4535-86E5-F4C8FBF33591}" type="datetimeFigureOut">
              <a:rPr lang="fr-FR" smtClean="0"/>
              <a:t>11/09/2015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3200120562"/>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07355BC-5E90-4535-86E5-F4C8FBF33591}" type="datetimeFigureOut">
              <a:rPr lang="fr-FR" smtClean="0"/>
              <a:t>11/09/2015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2975784275"/>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fr-FR" smtClean="0"/>
              <a:t>Modifiez le style du titre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C07355BC-5E90-4535-86E5-F4C8FBF33591}" type="datetimeFigureOut">
              <a:rPr lang="fr-FR" smtClean="0"/>
              <a:t>11/09/2015</a:t>
            </a:fld>
            <a:endParaRPr lang="fr-FR"/>
          </a:p>
        </p:txBody>
      </p:sp>
      <p:sp>
        <p:nvSpPr>
          <p:cNvPr id="5" name="Footer Placeholder 4"/>
          <p:cNvSpPr>
            <a:spLocks noGrp="1"/>
          </p:cNvSpPr>
          <p:nvPr>
            <p:ph type="ftr" sz="quarter" idx="11"/>
          </p:nvPr>
        </p:nvSpPr>
        <p:spPr>
          <a:xfrm>
            <a:off x="685800" y="381000"/>
            <a:ext cx="6991492" cy="365125"/>
          </a:xfrm>
        </p:spPr>
        <p:txBody>
          <a:bodyPr/>
          <a:lstStyle/>
          <a:p>
            <a:endParaRPr lang="fr-FR"/>
          </a:p>
        </p:txBody>
      </p:sp>
      <p:sp>
        <p:nvSpPr>
          <p:cNvPr id="6" name="Slide Number Placeholder 5"/>
          <p:cNvSpPr>
            <a:spLocks noGrp="1"/>
          </p:cNvSpPr>
          <p:nvPr>
            <p:ph type="sldNum" sz="quarter" idx="12"/>
          </p:nvPr>
        </p:nvSpPr>
        <p:spPr>
          <a:xfrm>
            <a:off x="10862452" y="381000"/>
            <a:ext cx="643748" cy="365125"/>
          </a:xfrm>
        </p:spPr>
        <p:txBody>
          <a:bodyPr/>
          <a:lstStyle/>
          <a:p>
            <a:fld id="{86C193AD-8CE0-463E-ABD8-B61532D32E5B}" type="slidenum">
              <a:rPr lang="fr-FR" smtClean="0"/>
              <a:t>‹N°›</a:t>
            </a:fld>
            <a:endParaRPr lang="fr-FR"/>
          </a:p>
        </p:txBody>
      </p:sp>
    </p:spTree>
    <p:extLst>
      <p:ext uri="{BB962C8B-B14F-4D97-AF65-F5344CB8AC3E}">
        <p14:creationId xmlns:p14="http://schemas.microsoft.com/office/powerpoint/2010/main" val="3443198541"/>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07355BC-5E90-4535-86E5-F4C8FBF33591}" type="datetimeFigureOut">
              <a:rPr lang="fr-FR" smtClean="0"/>
              <a:t>11/09/2015</a:t>
            </a:fld>
            <a:endParaRPr lang="fr-FR"/>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6C193AD-8CE0-463E-ABD8-B61532D32E5B}" type="slidenum">
              <a:rPr lang="fr-FR" smtClean="0"/>
              <a:t>‹N°›</a:t>
            </a:fld>
            <a:endParaRPr lang="fr-FR"/>
          </a:p>
        </p:txBody>
      </p:sp>
    </p:spTree>
    <p:extLst>
      <p:ext uri="{BB962C8B-B14F-4D97-AF65-F5344CB8AC3E}">
        <p14:creationId xmlns:p14="http://schemas.microsoft.com/office/powerpoint/2010/main" val="182311263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3009" y="1002295"/>
            <a:ext cx="11485982" cy="369332"/>
          </a:xfrm>
          <a:prstGeom prst="rect">
            <a:avLst/>
          </a:prstGeom>
        </p:spPr>
        <p:txBody>
          <a:bodyPr wrap="square">
            <a:spAutoFit/>
          </a:bodyPr>
          <a:lstStyle/>
          <a:p>
            <a:pPr algn="ctr"/>
            <a:endParaRPr lang="fr-FR" dirty="0"/>
          </a:p>
        </p:txBody>
      </p:sp>
      <p:sp>
        <p:nvSpPr>
          <p:cNvPr id="5" name="Rectangle 4"/>
          <p:cNvSpPr/>
          <p:nvPr/>
        </p:nvSpPr>
        <p:spPr>
          <a:xfrm>
            <a:off x="353009" y="2906754"/>
            <a:ext cx="11485982" cy="2831544"/>
          </a:xfrm>
          <a:prstGeom prst="rect">
            <a:avLst/>
          </a:prstGeom>
        </p:spPr>
        <p:txBody>
          <a:bodyPr wrap="square">
            <a:spAutoFit/>
          </a:bodyPr>
          <a:lstStyle/>
          <a:p>
            <a:pPr algn="ctr"/>
            <a:r>
              <a:rPr lang="fr-FR" sz="2000" dirty="0">
                <a:solidFill>
                  <a:srgbClr val="FFC000"/>
                </a:solidFill>
                <a:latin typeface="Cooper Black" panose="0208090404030B020404" pitchFamily="18" charset="0"/>
              </a:rPr>
              <a:t>Non, vous ne voyez pas double : ces adorables chatons sont la copie conforme de leur mère. Zoom en images sur ces très fières mamans chats et leur "mini moi" parfaitement identiques </a:t>
            </a:r>
            <a:r>
              <a:rPr lang="fr-FR" sz="2000" dirty="0" smtClean="0">
                <a:solidFill>
                  <a:srgbClr val="FFC000"/>
                </a:solidFill>
                <a:latin typeface="Cooper Black" panose="0208090404030B020404" pitchFamily="18" charset="0"/>
              </a:rPr>
              <a:t>!</a:t>
            </a:r>
          </a:p>
          <a:p>
            <a:pPr algn="ctr"/>
            <a:r>
              <a:rPr lang="fr-FR" sz="2000" dirty="0">
                <a:solidFill>
                  <a:srgbClr val="FFC000"/>
                </a:solidFill>
                <a:latin typeface="Cooper Black" panose="0208090404030B020404" pitchFamily="18" charset="0"/>
              </a:rPr>
              <a:t>Comme toutes les mamans du monde, les mamans chats sont très fières de leurs petits. Mais la photo devient encore plus mignonne lorsque ceux-ci sont leur réplique identique. Très attentives, ces chattes veillent au grain et se montrent très protectives envers leurs bébés. Craintifs ou plus téméraires, détendus ou espiègles, ces chatons semblent avoir aussi copié le caractère de leurs parents. Photos !</a:t>
            </a:r>
          </a:p>
          <a:p>
            <a:endParaRPr lang="fr-FR" dirty="0">
              <a:solidFill>
                <a:srgbClr val="FFC000"/>
              </a:solidFill>
            </a:endParaRPr>
          </a:p>
        </p:txBody>
      </p:sp>
      <p:pic>
        <p:nvPicPr>
          <p:cNvPr id="3" name="Image 2"/>
          <p:cNvPicPr>
            <a:picLocks noChangeAspect="1"/>
          </p:cNvPicPr>
          <p:nvPr/>
        </p:nvPicPr>
        <p:blipFill>
          <a:blip r:embed="rId4"/>
          <a:stretch>
            <a:fillRect/>
          </a:stretch>
        </p:blipFill>
        <p:spPr>
          <a:xfrm>
            <a:off x="9731538" y="5515266"/>
            <a:ext cx="1677045" cy="1116000"/>
          </a:xfrm>
          <a:prstGeom prst="rect">
            <a:avLst/>
          </a:prstGeom>
          <a:ln w="28575">
            <a:solidFill>
              <a:srgbClr val="00B0F0"/>
            </a:solidFill>
          </a:ln>
        </p:spPr>
      </p:pic>
      <p:sp>
        <p:nvSpPr>
          <p:cNvPr id="4" name="Rectangle 3"/>
          <p:cNvSpPr/>
          <p:nvPr/>
        </p:nvSpPr>
        <p:spPr>
          <a:xfrm>
            <a:off x="6820677" y="5738298"/>
            <a:ext cx="1912776" cy="612648"/>
          </a:xfrm>
          <a:prstGeom prst="wedgeRectCallout">
            <a:avLst>
              <a:gd name="adj1" fmla="val 151362"/>
              <a:gd name="adj2" fmla="val 10718"/>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rgbClr val="FFC000"/>
                </a:solidFill>
                <a:latin typeface="Cooper Black" panose="0208090404030B020404" pitchFamily="18" charset="0"/>
              </a:rPr>
              <a:t>automatique après cette dia</a:t>
            </a:r>
            <a:endParaRPr lang="fr-FR" dirty="0">
              <a:solidFill>
                <a:srgbClr val="FFC000"/>
              </a:solidFill>
              <a:latin typeface="Cooper Black" panose="0208090404030B020404" pitchFamily="18" charset="0"/>
            </a:endParaRPr>
          </a:p>
        </p:txBody>
      </p:sp>
      <p:sp>
        <p:nvSpPr>
          <p:cNvPr id="6" name="Rectangle 5"/>
          <p:cNvSpPr/>
          <p:nvPr/>
        </p:nvSpPr>
        <p:spPr>
          <a:xfrm>
            <a:off x="0" y="618185"/>
            <a:ext cx="12192000" cy="1754326"/>
          </a:xfrm>
          <a:prstGeom prst="rect">
            <a:avLst/>
          </a:prstGeom>
          <a:noFill/>
        </p:spPr>
        <p:txBody>
          <a:bodyPr wrap="square" lIns="91440" tIns="45720" rIns="91440" bIns="45720">
            <a:spAutoFit/>
          </a:bodyPr>
          <a:lstStyle/>
          <a:p>
            <a:pPr algn="ctr"/>
            <a:r>
              <a:rPr lang="fr-FR" sz="5400" b="1" cap="none" spc="0" dirty="0" smtClean="0">
                <a:ln w="22225">
                  <a:solidFill>
                    <a:schemeClr val="accent2"/>
                  </a:solidFill>
                  <a:prstDash val="solid"/>
                </a:ln>
                <a:solidFill>
                  <a:schemeClr val="accent2">
                    <a:lumMod val="40000"/>
                    <a:lumOff val="60000"/>
                  </a:schemeClr>
                </a:solidFill>
                <a:effectLst/>
                <a:latin typeface="DenverLH" pitchFamily="2" charset="0"/>
              </a:rPr>
              <a:t>Ces </a:t>
            </a:r>
            <a:r>
              <a:rPr lang="fr-FR" sz="5400" b="1" cap="none" spc="0" dirty="0">
                <a:ln w="22225">
                  <a:solidFill>
                    <a:schemeClr val="accent2"/>
                  </a:solidFill>
                  <a:prstDash val="solid"/>
                </a:ln>
                <a:solidFill>
                  <a:schemeClr val="accent2">
                    <a:lumMod val="40000"/>
                    <a:lumOff val="60000"/>
                  </a:schemeClr>
                </a:solidFill>
                <a:effectLst/>
                <a:latin typeface="DenverLH" pitchFamily="2" charset="0"/>
              </a:rPr>
              <a:t>chatons </a:t>
            </a:r>
            <a:r>
              <a:rPr lang="fr-FR" sz="5400" b="1" cap="none" spc="0" dirty="0" smtClean="0">
                <a:ln w="22225">
                  <a:solidFill>
                    <a:schemeClr val="accent2"/>
                  </a:solidFill>
                  <a:prstDash val="solid"/>
                </a:ln>
                <a:solidFill>
                  <a:schemeClr val="accent2">
                    <a:lumMod val="40000"/>
                    <a:lumOff val="60000"/>
                  </a:schemeClr>
                </a:solidFill>
                <a:effectLst/>
                <a:latin typeface="DenverLH" pitchFamily="2" charset="0"/>
              </a:rPr>
              <a:t>qui ressemblent à leurs</a:t>
            </a:r>
          </a:p>
          <a:p>
            <a:pPr algn="ctr"/>
            <a:r>
              <a:rPr lang="fr-FR" sz="5400" b="1" cap="none" spc="0" dirty="0" smtClean="0">
                <a:ln w="22225">
                  <a:solidFill>
                    <a:schemeClr val="accent2"/>
                  </a:solidFill>
                  <a:prstDash val="solid"/>
                </a:ln>
                <a:solidFill>
                  <a:schemeClr val="accent2">
                    <a:lumMod val="40000"/>
                    <a:lumOff val="60000"/>
                  </a:schemeClr>
                </a:solidFill>
                <a:effectLst/>
                <a:latin typeface="DenverLH" pitchFamily="2" charset="0"/>
              </a:rPr>
              <a:t> parents par Modesto</a:t>
            </a:r>
            <a:endParaRPr lang="fr-FR" sz="5400" b="1" cap="none" spc="0" dirty="0">
              <a:ln w="22225">
                <a:solidFill>
                  <a:schemeClr val="accent2"/>
                </a:solidFill>
                <a:prstDash val="solid"/>
              </a:ln>
              <a:solidFill>
                <a:schemeClr val="accent2">
                  <a:lumMod val="40000"/>
                  <a:lumOff val="60000"/>
                </a:schemeClr>
              </a:solidFill>
              <a:effectLst/>
              <a:latin typeface="DenverLH" pitchFamily="2" charset="0"/>
            </a:endParaRPr>
          </a:p>
        </p:txBody>
      </p:sp>
      <p:pic>
        <p:nvPicPr>
          <p:cNvPr id="7" name="MARCO_DALLABELLA_-_An_Orange_Turquoise_Kingfisher">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76639" y="2819400"/>
            <a:ext cx="609600" cy="609600"/>
          </a:xfrm>
          <a:prstGeom prst="rect">
            <a:avLst/>
          </a:prstGeom>
        </p:spPr>
      </p:pic>
    </p:spTree>
    <p:extLst>
      <p:ext uri="{BB962C8B-B14F-4D97-AF65-F5344CB8AC3E}">
        <p14:creationId xmlns:p14="http://schemas.microsoft.com/office/powerpoint/2010/main" val="1783432842"/>
      </p:ext>
    </p:extLst>
  </p:cSld>
  <p:clrMapOvr>
    <a:masterClrMapping/>
  </p:clrMapOvr>
  <mc:AlternateContent xmlns:mc="http://schemas.openxmlformats.org/markup-compatibility/2006" xmlns:p14="http://schemas.microsoft.com/office/powerpoint/2010/main">
    <mc:Choice Requires="p14">
      <p:transition spd="slow" p14:dur="25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62250" y="1204912"/>
            <a:ext cx="6667500" cy="4448175"/>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1380392" y="6356866"/>
            <a:ext cx="8466993" cy="369332"/>
          </a:xfrm>
          <a:prstGeom prst="rect">
            <a:avLst/>
          </a:prstGeom>
          <a:noFill/>
        </p:spPr>
        <p:txBody>
          <a:bodyPr wrap="square" rtlCol="0">
            <a:spAutoFit/>
          </a:bodyPr>
          <a:lstStyle/>
          <a:p>
            <a:endParaRPr lang="fr-FR" dirty="0"/>
          </a:p>
        </p:txBody>
      </p:sp>
      <p:sp>
        <p:nvSpPr>
          <p:cNvPr id="4" name="ZoneTexte 3"/>
          <p:cNvSpPr txBox="1"/>
          <p:nvPr/>
        </p:nvSpPr>
        <p:spPr>
          <a:xfrm>
            <a:off x="1014046" y="6242538"/>
            <a:ext cx="10163908"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Ce n’est tout de même pas ma faute si tu as hérité des yeux de ton père toute de même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1643263362"/>
      </p:ext>
    </p:extLst>
  </p:cSld>
  <p:clrMapOvr>
    <a:masterClrMapping/>
  </p:clrMapOvr>
  <mc:AlternateContent xmlns:mc="http://schemas.openxmlformats.org/markup-compatibility/2006" xmlns:p14="http://schemas.microsoft.com/office/powerpoint/2010/main">
    <mc:Choice Requires="p14">
      <p:transition spd="slow" p14:dur="25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62250" y="1200150"/>
            <a:ext cx="6667500" cy="44577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4504592" y="6198577"/>
            <a:ext cx="3182816"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Que regardes-tu maman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25014030"/>
      </p:ext>
    </p:extLst>
  </p:cSld>
  <p:clrMapOvr>
    <a:masterClrMapping/>
  </p:clrMapOvr>
  <mc:AlternateContent xmlns:mc="http://schemas.openxmlformats.org/markup-compatibility/2006" xmlns:p14="http://schemas.microsoft.com/office/powerpoint/2010/main">
    <mc:Choice Requires="p14">
      <p:transition spd="slow" p14:dur="2500" advClick="0" advTm="5000">
        <p14:ripple/>
      </p:transition>
    </mc:Choice>
    <mc:Fallback xmlns="">
      <p:transition spd="slow" advClick="0"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62250" y="928687"/>
            <a:ext cx="6667500" cy="5000625"/>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2258157" y="6348046"/>
            <a:ext cx="7675686"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Je suis jalouse car c’est moi qui devrais-être en haut de l’échelle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1909917957"/>
      </p:ext>
    </p:extLst>
  </p:cSld>
  <p:clrMapOvr>
    <a:masterClrMapping/>
  </p:clrMapOvr>
  <mc:AlternateContent xmlns:mc="http://schemas.openxmlformats.org/markup-compatibility/2006" xmlns:p14="http://schemas.microsoft.com/office/powerpoint/2010/main">
    <mc:Choice Requires="p14">
      <p:transition spd="slow" p14:dur="2500" advClick="0" advTm="5000">
        <p14:ripple/>
      </p:transition>
    </mc:Choice>
    <mc:Fallback xmlns="">
      <p:transition spd="slow" advClick="0" advTm="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62250" y="928687"/>
            <a:ext cx="6667500" cy="5000625"/>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866042" y="6330462"/>
            <a:ext cx="10459916"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Viens-vite, nous avons des tâches à effectuer… Entre autres chasser les souris au grenier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3125357306"/>
      </p:ext>
    </p:extLst>
  </p:cSld>
  <p:clrMapOvr>
    <a:masterClrMapping/>
  </p:clrMapOvr>
  <mc:AlternateContent xmlns:mc="http://schemas.openxmlformats.org/markup-compatibility/2006" xmlns:p14="http://schemas.microsoft.com/office/powerpoint/2010/main">
    <mc:Choice Requires="p14">
      <p:transition spd="slow" p14:dur="25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626337" y="1233000"/>
            <a:ext cx="8939325" cy="4392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2904391" y="6172199"/>
            <a:ext cx="6383215"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Chacun son tour, ces deux-là ne manquent pas d’air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474685664"/>
      </p:ext>
    </p:extLst>
  </p:cSld>
  <p:clrMapOvr>
    <a:masterClrMapping/>
  </p:clrMapOvr>
  <mc:AlternateContent xmlns:mc="http://schemas.openxmlformats.org/markup-compatibility/2006" xmlns:p14="http://schemas.microsoft.com/office/powerpoint/2010/main">
    <mc:Choice Requires="p14">
      <p:transition spd="slow" p14:dur="2500" advClick="0" advTm="5000">
        <p14:ripple/>
      </p:transition>
    </mc:Choice>
    <mc:Fallback xmlns="">
      <p:transition spd="slow" advClick="0"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62250" y="1052512"/>
            <a:ext cx="6667500" cy="4752975"/>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728296" y="6260124"/>
            <a:ext cx="10735407"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Voici comment faire ma petite Missi pour grappiller un peu de nourriture supplémentaire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1366327477"/>
      </p:ext>
    </p:extLst>
  </p:cSld>
  <p:clrMapOvr>
    <a:masterClrMapping/>
  </p:clrMapOvr>
  <mc:AlternateContent xmlns:mc="http://schemas.openxmlformats.org/markup-compatibility/2006" xmlns:p14="http://schemas.microsoft.com/office/powerpoint/2010/main">
    <mc:Choice Requires="p14">
      <p:transition spd="slow" p14:dur="25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006137" y="606572"/>
            <a:ext cx="4179726" cy="5416256"/>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742949" y="6392007"/>
            <a:ext cx="10706101"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J’ai les quatre pattes en l’air pour prouver aux visiteurs de </a:t>
            </a:r>
            <a:r>
              <a:rPr lang="fr-FR" dirty="0" err="1" smtClean="0">
                <a:solidFill>
                  <a:srgbClr val="FFC000"/>
                </a:solidFill>
                <a:latin typeface="Cooper Black" panose="0208090404030B020404" pitchFamily="18" charset="0"/>
              </a:rPr>
              <a:t>Kamdou</a:t>
            </a:r>
            <a:r>
              <a:rPr lang="fr-FR" dirty="0" smtClean="0">
                <a:solidFill>
                  <a:srgbClr val="FFC000"/>
                </a:solidFill>
                <a:latin typeface="Cooper Black" panose="0208090404030B020404" pitchFamily="18" charset="0"/>
              </a:rPr>
              <a:t> qu’elles sont propres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799223642"/>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057472" y="632700"/>
            <a:ext cx="4077055" cy="5364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3774830" y="6365632"/>
            <a:ext cx="4642339"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Ne trichez-pas, nous vous surveillons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3421583531"/>
      </p:ext>
    </p:extLst>
  </p:cSld>
  <p:clrMapOvr>
    <a:masterClrMapping/>
  </p:clrMapOvr>
  <mc:AlternateContent xmlns:mc="http://schemas.openxmlformats.org/markup-compatibility/2006" xmlns:p14="http://schemas.microsoft.com/office/powerpoint/2010/main">
    <mc:Choice Requires="p14">
      <p:transition spd="slow" p14:dur="2500" advClick="0" advTm="4000">
        <p14:ripple/>
      </p:transition>
    </mc:Choice>
    <mc:Fallback xmlns="">
      <p:transition spd="slow" advClick="0"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054272" y="633946"/>
            <a:ext cx="4083456" cy="5256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991332" y="6321670"/>
            <a:ext cx="10209336"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Je te regarde d’un sale œil Modesto, car je ne veux pas que tu t’approches de ma petite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486726227"/>
      </p:ext>
    </p:extLst>
  </p:cSld>
  <p:clrMapOvr>
    <a:masterClrMapping/>
  </p:clrMapOvr>
  <mc:AlternateContent xmlns:mc="http://schemas.openxmlformats.org/markup-compatibility/2006" xmlns:p14="http://schemas.microsoft.com/office/powerpoint/2010/main">
    <mc:Choice Requires="p14">
      <p:transition spd="slow" p14:dur="2500" advClick="0" advTm="5000">
        <p14:ripple/>
      </p:transition>
    </mc:Choice>
    <mc:Fallback xmlns="">
      <p:transition spd="slow" advClick="0"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429917" y="537230"/>
            <a:ext cx="5332165" cy="5256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2548303" y="6277707"/>
            <a:ext cx="7095392"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He oui, je lui ai appris comment faire une sieste relaxante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4084043551"/>
      </p:ext>
    </p:extLst>
  </p:cSld>
  <p:clrMapOvr>
    <a:masterClrMapping/>
  </p:clrMapOvr>
  <mc:AlternateContent xmlns:mc="http://schemas.openxmlformats.org/markup-compatibility/2006" xmlns:p14="http://schemas.microsoft.com/office/powerpoint/2010/main">
    <mc:Choice Requires="p14">
      <p:transition spd="slow" p14:dur="2500" advClick="0" advTm="4000">
        <p14:ripple/>
      </p:transition>
    </mc:Choice>
    <mc:Fallback xmlns="">
      <p:transition spd="slow" advClick="0"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59319" y="708879"/>
            <a:ext cx="6667500" cy="5000625"/>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351692" y="6075485"/>
            <a:ext cx="11482754" cy="646331"/>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Nous sommes à l’affut car il y a une souris sur le bureau de notre maître, mais elle ne semble pas bouger, c’est étrange tout de même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800598786"/>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157284" y="507945"/>
            <a:ext cx="5877432" cy="5508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1822938" y="6365630"/>
            <a:ext cx="8546123"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Quoi, je suis grosse ! Tu verras quand tu auras mon âge petite effrontée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3779889878"/>
      </p:ext>
    </p:extLst>
  </p:cSld>
  <p:clrMapOvr>
    <a:masterClrMapping/>
  </p:clrMapOvr>
  <mc:AlternateContent xmlns:mc="http://schemas.openxmlformats.org/markup-compatibility/2006" xmlns:p14="http://schemas.microsoft.com/office/powerpoint/2010/main">
    <mc:Choice Requires="p14">
      <p:transition spd="slow" p14:dur="2500" advClick="0" advTm="5000">
        <p14:ripple/>
      </p:transition>
    </mc:Choice>
    <mc:Fallback xmlns="">
      <p:transition spd="slow" advClick="0"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131289" y="385269"/>
            <a:ext cx="5929417" cy="5472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328243" y="6150123"/>
            <a:ext cx="11535508" cy="646331"/>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Pourquoi nous prendre en photo Modesto, tu crois que nous avons les moyens de nous acheter des lentilles colorées ?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2278684855"/>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021892" y="600023"/>
            <a:ext cx="4148216" cy="5148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1660280" y="6233746"/>
            <a:ext cx="8871439"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Tu exagères Modesto, ton flash nous a réveillés et nous sommes exténués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2378211142"/>
      </p:ext>
    </p:extLst>
  </p:cSld>
  <p:clrMapOvr>
    <a:masterClrMapping/>
  </p:clrMapOvr>
  <mc:AlternateContent xmlns:mc="http://schemas.openxmlformats.org/markup-compatibility/2006" xmlns:p14="http://schemas.microsoft.com/office/powerpoint/2010/main">
    <mc:Choice Requires="p14">
      <p:transition spd="slow" p14:dur="25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178108" y="445985"/>
            <a:ext cx="5835784" cy="5544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967154" y="6348046"/>
            <a:ext cx="10243038" cy="369332"/>
          </a:xfrm>
          <a:prstGeom prst="rect">
            <a:avLst/>
          </a:prstGeom>
          <a:noFill/>
        </p:spPr>
        <p:txBody>
          <a:bodyPr wrap="square" rtlCol="0">
            <a:spAutoFit/>
          </a:bodyPr>
          <a:lstStyle/>
          <a:p>
            <a:pPr algn="ctr"/>
            <a:endParaRPr lang="fr-FR">
              <a:solidFill>
                <a:srgbClr val="FFC000"/>
              </a:solidFill>
            </a:endParaRPr>
          </a:p>
        </p:txBody>
      </p:sp>
      <p:sp>
        <p:nvSpPr>
          <p:cNvPr id="4" name="ZoneTexte 3"/>
          <p:cNvSpPr txBox="1"/>
          <p:nvPr/>
        </p:nvSpPr>
        <p:spPr>
          <a:xfrm>
            <a:off x="297473" y="6348046"/>
            <a:ext cx="11597053"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Lucky Luke nous recherche, mais nous ne sommes pas idiots, nous nous sommes déguisés en chats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1725071638"/>
      </p:ext>
    </p:extLst>
  </p:cSld>
  <p:clrMapOvr>
    <a:masterClrMapping/>
  </p:clrMapOvr>
  <mc:AlternateContent xmlns:mc="http://schemas.openxmlformats.org/markup-compatibility/2006" xmlns:p14="http://schemas.microsoft.com/office/powerpoint/2010/main">
    <mc:Choice Requires="p14">
      <p:transition spd="slow" p14:dur="25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62250" y="760535"/>
            <a:ext cx="6667500" cy="51435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530469" y="6330461"/>
            <a:ext cx="11131061"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Tu as hérité d’un œil de moi et un de ton père, le souci, c’est qu’il est myope comme une taupe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1749073146"/>
      </p:ext>
    </p:extLst>
  </p:cSld>
  <p:clrMapOvr>
    <a:masterClrMapping/>
  </p:clrMapOvr>
  <mc:AlternateContent xmlns:mc="http://schemas.openxmlformats.org/markup-compatibility/2006" xmlns:p14="http://schemas.microsoft.com/office/powerpoint/2010/main">
    <mc:Choice Requires="p14">
      <p:transition spd="slow" p14:dur="2500" advClick="0" advTm="6000">
        <p14:ripple/>
      </p:transition>
    </mc:Choice>
    <mc:Fallback xmlns="">
      <p:transition spd="slow" advClick="0"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471756" y="572399"/>
            <a:ext cx="5248488" cy="5256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2055935" y="6268916"/>
            <a:ext cx="8080130"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Voila ce qui arrive quand une famille entière boit du Black &amp; White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1876740428"/>
      </p:ext>
    </p:extLst>
  </p:cSld>
  <p:clrMapOvr>
    <a:masterClrMapping/>
  </p:clrMapOvr>
  <mc:AlternateContent xmlns:mc="http://schemas.openxmlformats.org/markup-compatibility/2006" xmlns:p14="http://schemas.microsoft.com/office/powerpoint/2010/main">
    <mc:Choice Requires="p14">
      <p:transition spd="slow" p14:dur="2500" advClick="0" advTm="4000">
        <p14:ripple/>
      </p:transition>
    </mc:Choice>
    <mc:Fallback xmlns="">
      <p:transition spd="slow" advClick="0"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762250" y="761633"/>
            <a:ext cx="6667500" cy="5000625"/>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2521927" y="6233746"/>
            <a:ext cx="7148146"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Ne touchez-pas à mon chaton, il est à moi, il porte ma griffe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2917394820"/>
      </p:ext>
    </p:extLst>
  </p:cSld>
  <p:clrMapOvr>
    <a:masterClrMapping/>
  </p:clrMapOvr>
  <mc:AlternateContent xmlns:mc="http://schemas.openxmlformats.org/markup-compatibility/2006" xmlns:p14="http://schemas.microsoft.com/office/powerpoint/2010/main">
    <mc:Choice Requires="p14">
      <p:transition spd="slow" p14:dur="2500" advClick="0" advTm="4000">
        <p14:ripple/>
      </p:transition>
    </mc:Choice>
    <mc:Fallback xmlns="">
      <p:transition spd="slow" advClick="0"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946924" y="686700"/>
            <a:ext cx="4298151" cy="5256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4" name="ZoneTexte 3"/>
          <p:cNvSpPr txBox="1"/>
          <p:nvPr/>
        </p:nvSpPr>
        <p:spPr>
          <a:xfrm>
            <a:off x="1760292" y="6348046"/>
            <a:ext cx="8671415"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Tais-toi, ils vont croire qu’on a trempé le bout de nos queues dans du lait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1837589430"/>
      </p:ext>
    </p:extLst>
  </p:cSld>
  <p:clrMapOvr>
    <a:masterClrMapping/>
  </p:clrMapOvr>
  <mc:AlternateContent xmlns:mc="http://schemas.openxmlformats.org/markup-compatibility/2006" xmlns:p14="http://schemas.microsoft.com/office/powerpoint/2010/main">
    <mc:Choice Requires="p14">
      <p:transition spd="slow" p14:dur="2500" advClick="0" advTm="5000">
        <p14:ripple/>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432000" y="641908"/>
            <a:ext cx="5328000" cy="5328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
        <p:nvSpPr>
          <p:cNvPr id="3" name="ZoneTexte 2"/>
          <p:cNvSpPr txBox="1"/>
          <p:nvPr/>
        </p:nvSpPr>
        <p:spPr>
          <a:xfrm>
            <a:off x="3520586" y="6356839"/>
            <a:ext cx="5150828" cy="369332"/>
          </a:xfrm>
          <a:prstGeom prst="rect">
            <a:avLst/>
          </a:prstGeom>
          <a:noFill/>
          <a:ln w="38100">
            <a:solidFill>
              <a:srgbClr val="00B0F0"/>
            </a:solidFill>
          </a:ln>
        </p:spPr>
        <p:txBody>
          <a:bodyPr wrap="square" rtlCol="0">
            <a:spAutoFit/>
          </a:bodyPr>
          <a:lstStyle/>
          <a:p>
            <a:pPr algn="ctr"/>
            <a:r>
              <a:rPr lang="fr-FR" dirty="0" smtClean="0">
                <a:solidFill>
                  <a:srgbClr val="FFC000"/>
                </a:solidFill>
                <a:latin typeface="Cooper Black" panose="0208090404030B020404" pitchFamily="18" charset="0"/>
              </a:rPr>
              <a:t>Et pour terminer, un joli tête à tête félin !</a:t>
            </a:r>
            <a:endParaRPr lang="fr-FR" dirty="0">
              <a:solidFill>
                <a:srgbClr val="FFC000"/>
              </a:solidFill>
              <a:latin typeface="Cooper Black" panose="0208090404030B020404" pitchFamily="18" charset="0"/>
            </a:endParaRPr>
          </a:p>
        </p:txBody>
      </p:sp>
    </p:spTree>
    <p:extLst>
      <p:ext uri="{BB962C8B-B14F-4D97-AF65-F5344CB8AC3E}">
        <p14:creationId xmlns:p14="http://schemas.microsoft.com/office/powerpoint/2010/main" val="2624846645"/>
      </p:ext>
    </p:extLst>
  </p:cSld>
  <p:clrMapOvr>
    <a:masterClrMapping/>
  </p:clrMapOvr>
  <mc:AlternateContent xmlns:mc="http://schemas.openxmlformats.org/markup-compatibility/2006" xmlns:p14="http://schemas.microsoft.com/office/powerpoint/2010/main">
    <mc:Choice Requires="p14">
      <p:transition spd="slow" p14:dur="2500" advClick="0" advTm="3000">
        <p14:ripple/>
      </p:transition>
    </mc:Choice>
    <mc:Fallback xmlns="">
      <p:transition spd="slow" advClick="0" advTm="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065390" y="1629000"/>
            <a:ext cx="6061219" cy="3600000"/>
          </a:xfrm>
          <a:prstGeom prst="rect">
            <a:avLst/>
          </a:prstGeom>
          <a:solidFill>
            <a:srgbClr val="000000">
              <a:shade val="95000"/>
            </a:srgbClr>
          </a:solidFill>
          <a:ln w="444500" cap="sq">
            <a:solidFill>
              <a:srgbClr val="00B0F0"/>
            </a:solidFill>
            <a:miter lim="800000"/>
          </a:ln>
          <a:effectLst>
            <a:outerShdw blurRad="254000" dist="190500" dir="2700000" sy="90000" algn="bl" rotWithShape="0">
              <a:srgbClr val="000000">
                <a:alpha val="40000"/>
              </a:srgbClr>
            </a:outerShdw>
          </a:effectLst>
          <a:scene3d>
            <a:camera prst="orthographicFront"/>
            <a:lightRig rig="threePt" dir="t"/>
          </a:scene3d>
          <a:sp3d>
            <a:bevelT w="114300" prst="hardEdge"/>
          </a:sp3d>
        </p:spPr>
      </p:pic>
    </p:spTree>
    <p:extLst>
      <p:ext uri="{BB962C8B-B14F-4D97-AF65-F5344CB8AC3E}">
        <p14:creationId xmlns:p14="http://schemas.microsoft.com/office/powerpoint/2010/main" val="2046582581"/>
      </p:ext>
    </p:extLst>
  </p:cSld>
  <p:clrMapOvr>
    <a:masterClrMapping/>
  </p:clrMapOvr>
  <mc:AlternateContent xmlns:mc="http://schemas.openxmlformats.org/markup-compatibility/2006" xmlns:p14="http://schemas.microsoft.com/office/powerpoint/2010/main">
    <mc:Choice Requires="p14">
      <p:transition spd="slow" p14:dur="2500" advClick="0" advTm="7000">
        <p14:rippl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raînée de condensation">
  <a:themeElements>
    <a:clrScheme name="Traînée de condensation">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Traînée de condensation">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raînée de condensation">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Traînée de condensation</Template>
  <TotalTime>168</TotalTime>
  <Words>440</Words>
  <Application>Microsoft Office PowerPoint</Application>
  <PresentationFormat>Grand écran</PresentationFormat>
  <Paragraphs>25</Paragraphs>
  <Slides>22</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Century Gothic</vt:lpstr>
      <vt:lpstr>Cooper Black</vt:lpstr>
      <vt:lpstr>DenverLH</vt:lpstr>
      <vt:lpstr>Traînée de condensation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17</cp:revision>
  <dcterms:created xsi:type="dcterms:W3CDTF">2015-05-26T17:07:41Z</dcterms:created>
  <dcterms:modified xsi:type="dcterms:W3CDTF">2015-09-11T16:40:46Z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2374403</vt:lpwstr>
  </property>
  <property fmtid="{D5CDD505-2E9C-101B-9397-08002B2CF9AE}" pid="3" name="NXPowerLiteSettings">
    <vt:lpwstr>F9000400038000</vt:lpwstr>
  </property>
  <property fmtid="{D5CDD505-2E9C-101B-9397-08002B2CF9AE}" pid="4" name="NXPowerLiteVersion">
    <vt:lpwstr>D6.1.0</vt:lpwstr>
  </property>
</Properties>
</file>