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311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8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5488" y="2166364"/>
            <a:ext cx="11247120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7472" y="3913632"/>
            <a:ext cx="11506200" cy="4572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58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0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167128"/>
            <a:ext cx="11247120" cy="173736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3913212"/>
            <a:ext cx="11503152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9700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95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4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1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950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06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24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72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51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C2E462A7-1014-480B-805D-34A84E98104D}" type="datetimeFigureOut">
              <a:rPr lang="fr-FR" smtClean="0"/>
              <a:t>11/02/2016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45276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6815" y="4797312"/>
            <a:ext cx="1155077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Dans </a:t>
            </a:r>
            <a:r>
              <a:rPr lang="fr-FR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la 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série des sites Tumblr étranges et décalés, </a:t>
            </a:r>
            <a:r>
              <a:rPr lang="fr-FR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Modesto vous présente 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aujourd’hui Cat </a:t>
            </a:r>
            <a:r>
              <a:rPr lang="fr-FR" dirty="0" err="1">
                <a:solidFill>
                  <a:schemeClr val="bg1"/>
                </a:solidFill>
                <a:latin typeface="Berlin Sans FB Demi" panose="020E0802020502020306" pitchFamily="34" charset="0"/>
              </a:rPr>
              <a:t>Cosplay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, un </a:t>
            </a:r>
            <a:r>
              <a:rPr lang="fr-FR" dirty="0" err="1">
                <a:solidFill>
                  <a:schemeClr val="bg1"/>
                </a:solidFill>
                <a:latin typeface="Berlin Sans FB Demi" panose="020E0802020502020306" pitchFamily="34" charset="0"/>
              </a:rPr>
              <a:t>tumblr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 dédié au </a:t>
            </a:r>
            <a:r>
              <a:rPr lang="fr-FR" dirty="0" err="1">
                <a:solidFill>
                  <a:schemeClr val="bg1"/>
                </a:solidFill>
                <a:latin typeface="Berlin Sans FB Demi" panose="020E0802020502020306" pitchFamily="34" charset="0"/>
              </a:rPr>
              <a:t>cosplay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 pour les chats. Oui, il existe </a:t>
            </a:r>
            <a:r>
              <a:rPr lang="fr-FR" dirty="0" err="1">
                <a:solidFill>
                  <a:schemeClr val="bg1"/>
                </a:solidFill>
                <a:latin typeface="Berlin Sans FB Demi" panose="020E0802020502020306" pitchFamily="34" charset="0"/>
              </a:rPr>
              <a:t>apparement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 une communauté très active qui s’amuse à créer les costumes les plus délirants, transformant les majestueux félins en personnages issus de la pop culture, de Star Trek à Harry Potter en passant par Game of </a:t>
            </a:r>
            <a:r>
              <a:rPr lang="fr-FR" dirty="0" err="1">
                <a:solidFill>
                  <a:schemeClr val="bg1"/>
                </a:solidFill>
                <a:latin typeface="Berlin Sans FB Demi" panose="020E0802020502020306" pitchFamily="34" charset="0"/>
              </a:rPr>
              <a:t>Thrones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, Star </a:t>
            </a:r>
            <a:r>
              <a:rPr lang="fr-FR" dirty="0" err="1">
                <a:solidFill>
                  <a:schemeClr val="bg1"/>
                </a:solidFill>
                <a:latin typeface="Berlin Sans FB Demi" panose="020E0802020502020306" pitchFamily="34" charset="0"/>
              </a:rPr>
              <a:t>Wars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, </a:t>
            </a:r>
            <a:r>
              <a:rPr lang="fr-FR" dirty="0" err="1">
                <a:solidFill>
                  <a:schemeClr val="bg1"/>
                </a:solidFill>
                <a:latin typeface="Berlin Sans FB Demi" panose="020E0802020502020306" pitchFamily="34" charset="0"/>
              </a:rPr>
              <a:t>Pokemon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 et j’en passe. Bienvenue dans le monde du </a:t>
            </a:r>
            <a:r>
              <a:rPr lang="fr-FR" dirty="0" err="1">
                <a:solidFill>
                  <a:schemeClr val="bg1"/>
                </a:solidFill>
                <a:latin typeface="Berlin Sans FB Demi" panose="020E0802020502020306" pitchFamily="34" charset="0"/>
              </a:rPr>
              <a:t>cosplay</a:t>
            </a:r>
            <a:r>
              <a:rPr lang="fr-FR" dirty="0">
                <a:solidFill>
                  <a:schemeClr val="bg1"/>
                </a:solidFill>
                <a:latin typeface="Berlin Sans FB Demi" panose="020E0802020502020306" pitchFamily="34" charset="0"/>
              </a:rPr>
              <a:t> pour les chats !</a:t>
            </a:r>
          </a:p>
        </p:txBody>
      </p:sp>
      <p:sp>
        <p:nvSpPr>
          <p:cNvPr id="4" name="Rectangle 3"/>
          <p:cNvSpPr/>
          <p:nvPr/>
        </p:nvSpPr>
        <p:spPr>
          <a:xfrm>
            <a:off x="319177" y="1302589"/>
            <a:ext cx="11550770" cy="316413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algn="ctr"/>
            <a:r>
              <a:rPr lang="fr-FR" sz="5400" b="1" cap="none" spc="0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Des chats bien particuliers</a:t>
            </a:r>
          </a:p>
          <a:p>
            <a:pPr algn="ctr"/>
            <a:r>
              <a:rPr lang="fr-FR" sz="5400" b="1" cap="none" spc="0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par Modesto</a:t>
            </a:r>
            <a:endParaRPr lang="fr-FR" sz="5400" b="1" cap="none" spc="0" dirty="0">
              <a:ln w="28575">
                <a:solidFill>
                  <a:schemeClr val="bg1"/>
                </a:solidFill>
                <a:prstDash val="solid"/>
              </a:ln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286664" y="6420559"/>
            <a:ext cx="5771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Automatique ou manuel après cette dia…</a:t>
            </a:r>
            <a:endParaRPr lang="fr-FR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3" name="Exi_Style_-_Exi_Style_-_For_my_mo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295517" y="30896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76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04040" y="4256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21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7374" y="549000"/>
            <a:ext cx="576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054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7459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720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028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38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0791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509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2207" y="549000"/>
            <a:ext cx="7547586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293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019" y="549000"/>
            <a:ext cx="5033962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964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0609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15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6000" y="549000"/>
            <a:ext cx="576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1388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253" y="505868"/>
            <a:ext cx="576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155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497242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01571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0374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641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554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632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701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6000" y="549000"/>
            <a:ext cx="7680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1996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616" y="549000"/>
            <a:ext cx="6734769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093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843" y="549000"/>
            <a:ext cx="6148315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prstDash val="sysDot"/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955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/>
      </p:transition>
    </mc:Choice>
    <mc:Fallback xmlns="">
      <p:transition spd="slow" advTm="6000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57578" y="2875002"/>
            <a:ext cx="6676845" cy="1107996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/>
            </a:prstTxWarp>
            <a:spAutoFit/>
          </a:bodyPr>
          <a:lstStyle/>
          <a:p>
            <a:pPr algn="ctr"/>
            <a:r>
              <a:rPr lang="fr-FR" sz="6600" b="1" dirty="0" smtClean="0">
                <a:ln w="19050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MODESTO</a:t>
            </a:r>
            <a:endParaRPr lang="fr-FR" sz="6600" b="1" dirty="0">
              <a:ln w="19050"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8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6000">
        <p:checker dir="vert"/>
      </p:transition>
    </mc:Choice>
    <mc:Fallback xmlns="">
      <p:transition spd="slow" advTm="60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À bandes">
  <a:themeElements>
    <a:clrScheme name="À bandes">
      <a:dk1>
        <a:srgbClr val="2C2C2C"/>
      </a:dk1>
      <a:lt1>
        <a:srgbClr val="FFFFFF"/>
      </a:lt1>
      <a:dk2>
        <a:srgbClr val="F56617"/>
      </a:dk2>
      <a:lt2>
        <a:srgbClr val="DDDDDD"/>
      </a:lt2>
      <a:accent1>
        <a:srgbClr val="FFC000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0"/>
      </a:accent6>
      <a:hlink>
        <a:srgbClr val="FF9933"/>
      </a:hlink>
      <a:folHlink>
        <a:srgbClr val="6C606A"/>
      </a:folHlink>
    </a:clrScheme>
    <a:fontScheme name="À bande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À bande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B7CF026C-957E-4F4E-893C-D02C23AB63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 de couleurs</Template>
  <TotalTime>106</TotalTime>
  <Words>103</Words>
  <Application>Microsoft Office PowerPoint</Application>
  <PresentationFormat>Grand écran</PresentationFormat>
  <Paragraphs>6</Paragraphs>
  <Slides>24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Berlin Sans FB Demi</vt:lpstr>
      <vt:lpstr>Cooper Black</vt:lpstr>
      <vt:lpstr>Corbel</vt:lpstr>
      <vt:lpstr>Wingdings</vt:lpstr>
      <vt:lpstr>À bandes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gerald esper</cp:lastModifiedBy>
  <cp:revision>27</cp:revision>
  <dcterms:created xsi:type="dcterms:W3CDTF">2015-11-02T15:50:35Z</dcterms:created>
  <dcterms:modified xsi:type="dcterms:W3CDTF">2016-02-11T15:48:31Z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2443251</vt:lpwstr>
  </property>
  <property fmtid="{D5CDD505-2E9C-101B-9397-08002B2CF9AE}" pid="3" name="NXPowerLiteSettings">
    <vt:lpwstr>F9000400038000</vt:lpwstr>
  </property>
  <property fmtid="{D5CDD505-2E9C-101B-9397-08002B2CF9AE}" pid="4" name="NXPowerLiteVersion">
    <vt:lpwstr>D7.0.0</vt:lpwstr>
  </property>
</Properties>
</file>