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9" r:id="rId3"/>
    <p:sldId id="260" r:id="rId4"/>
    <p:sldId id="261" r:id="rId5"/>
    <p:sldId id="262" r:id="rId6"/>
    <p:sldId id="263" r:id="rId7"/>
    <p:sldId id="264" r:id="rId8"/>
    <p:sldId id="265" r:id="rId9"/>
    <p:sldId id="266" r:id="rId10"/>
    <p:sldId id="267" r:id="rId1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109" d="100"/>
          <a:sy n="109" d="100"/>
        </p:scale>
        <p:origin x="588"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914076B3-493D-4D4A-83C7-4DDBE6BEACEB}" type="datetimeFigureOut">
              <a:rPr lang="fr-FR" smtClean="0"/>
              <a:t>21/12/2014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754F4AC-1343-4DC5-B807-8E82DDB38504}" type="slidenum">
              <a:rPr lang="fr-FR" smtClean="0"/>
              <a:t>‹N°›</a:t>
            </a:fld>
            <a:endParaRPr lang="fr-FR"/>
          </a:p>
        </p:txBody>
      </p:sp>
    </p:spTree>
    <p:extLst>
      <p:ext uri="{BB962C8B-B14F-4D97-AF65-F5344CB8AC3E}">
        <p14:creationId xmlns:p14="http://schemas.microsoft.com/office/powerpoint/2010/main" val="15545757"/>
      </p:ext>
    </p:extLst>
  </p:cSld>
  <p:clrMapOvr>
    <a:masterClrMapping/>
  </p:clrMapOvr>
  <mc:AlternateContent xmlns:mc="http://schemas.openxmlformats.org/markup-compatibility/2006" xmlns:p14="http://schemas.microsoft.com/office/powerpoint/2010/main">
    <mc:Choice Requires="p14">
      <p:transition spd="slow" p14:dur="3900" advTm="4000">
        <p14:glitter pattern="hexagon"/>
      </p:transition>
    </mc:Choice>
    <mc:Fallback xmlns="">
      <p:transition spd="slow" advTm="4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14076B3-493D-4D4A-83C7-4DDBE6BEACEB}" type="datetimeFigureOut">
              <a:rPr lang="fr-FR" smtClean="0"/>
              <a:t>21/12/2014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754F4AC-1343-4DC5-B807-8E82DDB38504}" type="slidenum">
              <a:rPr lang="fr-FR" smtClean="0"/>
              <a:t>‹N°›</a:t>
            </a:fld>
            <a:endParaRPr lang="fr-FR"/>
          </a:p>
        </p:txBody>
      </p:sp>
    </p:spTree>
    <p:extLst>
      <p:ext uri="{BB962C8B-B14F-4D97-AF65-F5344CB8AC3E}">
        <p14:creationId xmlns:p14="http://schemas.microsoft.com/office/powerpoint/2010/main" val="1165268237"/>
      </p:ext>
    </p:extLst>
  </p:cSld>
  <p:clrMapOvr>
    <a:masterClrMapping/>
  </p:clrMapOvr>
  <mc:AlternateContent xmlns:mc="http://schemas.openxmlformats.org/markup-compatibility/2006" xmlns:p14="http://schemas.microsoft.com/office/powerpoint/2010/main">
    <mc:Choice Requires="p14">
      <p:transition spd="slow" p14:dur="3900" advTm="4000">
        <p14:glitter pattern="hexagon"/>
      </p:transition>
    </mc:Choice>
    <mc:Fallback xmlns="">
      <p:transition spd="slow" advTm="4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914076B3-493D-4D4A-83C7-4DDBE6BEACEB}" type="datetimeFigureOut">
              <a:rPr lang="fr-FR" smtClean="0"/>
              <a:t>21/12/2014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754F4AC-1343-4DC5-B807-8E82DDB38504}" type="slidenum">
              <a:rPr lang="fr-FR" smtClean="0"/>
              <a:t>‹N°›</a:t>
            </a:fld>
            <a:endParaRPr lang="fr-FR"/>
          </a:p>
        </p:txBody>
      </p:sp>
    </p:spTree>
    <p:extLst>
      <p:ext uri="{BB962C8B-B14F-4D97-AF65-F5344CB8AC3E}">
        <p14:creationId xmlns:p14="http://schemas.microsoft.com/office/powerpoint/2010/main" val="3765833179"/>
      </p:ext>
    </p:extLst>
  </p:cSld>
  <p:clrMapOvr>
    <a:masterClrMapping/>
  </p:clrMapOvr>
  <mc:AlternateContent xmlns:mc="http://schemas.openxmlformats.org/markup-compatibility/2006" xmlns:p14="http://schemas.microsoft.com/office/powerpoint/2010/main">
    <mc:Choice Requires="p14">
      <p:transition spd="slow" p14:dur="3900" advTm="4000">
        <p14:glitter pattern="hexagon"/>
      </p:transition>
    </mc:Choice>
    <mc:Fallback xmlns="">
      <p:transition spd="slow" advTm="4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14076B3-493D-4D4A-83C7-4DDBE6BEACEB}" type="datetimeFigureOut">
              <a:rPr lang="fr-FR" smtClean="0"/>
              <a:t>21/12/2014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754F4AC-1343-4DC5-B807-8E82DDB38504}" type="slidenum">
              <a:rPr lang="fr-FR" smtClean="0"/>
              <a:t>‹N°›</a:t>
            </a:fld>
            <a:endParaRPr lang="fr-FR"/>
          </a:p>
        </p:txBody>
      </p:sp>
    </p:spTree>
    <p:extLst>
      <p:ext uri="{BB962C8B-B14F-4D97-AF65-F5344CB8AC3E}">
        <p14:creationId xmlns:p14="http://schemas.microsoft.com/office/powerpoint/2010/main" val="257677804"/>
      </p:ext>
    </p:extLst>
  </p:cSld>
  <p:clrMapOvr>
    <a:masterClrMapping/>
  </p:clrMapOvr>
  <mc:AlternateContent xmlns:mc="http://schemas.openxmlformats.org/markup-compatibility/2006" xmlns:p14="http://schemas.microsoft.com/office/powerpoint/2010/main">
    <mc:Choice Requires="p14">
      <p:transition spd="slow" p14:dur="3900" advTm="4000">
        <p14:glitter pattern="hexagon"/>
      </p:transition>
    </mc:Choice>
    <mc:Fallback xmlns="">
      <p:transition spd="slow" advTm="4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914076B3-493D-4D4A-83C7-4DDBE6BEACEB}" type="datetimeFigureOut">
              <a:rPr lang="fr-FR" smtClean="0"/>
              <a:t>21/12/2014</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9754F4AC-1343-4DC5-B807-8E82DDB38504}" type="slidenum">
              <a:rPr lang="fr-FR" smtClean="0"/>
              <a:t>‹N°›</a:t>
            </a:fld>
            <a:endParaRPr lang="fr-FR"/>
          </a:p>
        </p:txBody>
      </p:sp>
    </p:spTree>
    <p:extLst>
      <p:ext uri="{BB962C8B-B14F-4D97-AF65-F5344CB8AC3E}">
        <p14:creationId xmlns:p14="http://schemas.microsoft.com/office/powerpoint/2010/main" val="3553358069"/>
      </p:ext>
    </p:extLst>
  </p:cSld>
  <p:clrMapOvr>
    <a:masterClrMapping/>
  </p:clrMapOvr>
  <mc:AlternateContent xmlns:mc="http://schemas.openxmlformats.org/markup-compatibility/2006" xmlns:p14="http://schemas.microsoft.com/office/powerpoint/2010/main">
    <mc:Choice Requires="p14">
      <p:transition spd="slow" p14:dur="3900" advTm="4000">
        <p14:glitter pattern="hexagon"/>
      </p:transition>
    </mc:Choice>
    <mc:Fallback xmlns="">
      <p:transition spd="slow" advTm="4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914076B3-493D-4D4A-83C7-4DDBE6BEACEB}" type="datetimeFigureOut">
              <a:rPr lang="fr-FR" smtClean="0"/>
              <a:t>21/12/2014</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9754F4AC-1343-4DC5-B807-8E82DDB38504}" type="slidenum">
              <a:rPr lang="fr-FR" smtClean="0"/>
              <a:t>‹N°›</a:t>
            </a:fld>
            <a:endParaRPr lang="fr-FR"/>
          </a:p>
        </p:txBody>
      </p:sp>
    </p:spTree>
    <p:extLst>
      <p:ext uri="{BB962C8B-B14F-4D97-AF65-F5344CB8AC3E}">
        <p14:creationId xmlns:p14="http://schemas.microsoft.com/office/powerpoint/2010/main" val="3381177236"/>
      </p:ext>
    </p:extLst>
  </p:cSld>
  <p:clrMapOvr>
    <a:masterClrMapping/>
  </p:clrMapOvr>
  <mc:AlternateContent xmlns:mc="http://schemas.openxmlformats.org/markup-compatibility/2006" xmlns:p14="http://schemas.microsoft.com/office/powerpoint/2010/main">
    <mc:Choice Requires="p14">
      <p:transition spd="slow" p14:dur="3900" advTm="4000">
        <p14:glitter pattern="hexagon"/>
      </p:transition>
    </mc:Choice>
    <mc:Fallback xmlns="">
      <p:transition spd="slow" advTm="4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14076B3-493D-4D4A-83C7-4DDBE6BEACEB}" type="datetimeFigureOut">
              <a:rPr lang="fr-FR" smtClean="0"/>
              <a:t>21/12/2014</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9754F4AC-1343-4DC5-B807-8E82DDB38504}" type="slidenum">
              <a:rPr lang="fr-FR" smtClean="0"/>
              <a:t>‹N°›</a:t>
            </a:fld>
            <a:endParaRPr lang="fr-FR"/>
          </a:p>
        </p:txBody>
      </p:sp>
    </p:spTree>
    <p:extLst>
      <p:ext uri="{BB962C8B-B14F-4D97-AF65-F5344CB8AC3E}">
        <p14:creationId xmlns:p14="http://schemas.microsoft.com/office/powerpoint/2010/main" val="233933284"/>
      </p:ext>
    </p:extLst>
  </p:cSld>
  <p:clrMapOvr>
    <a:masterClrMapping/>
  </p:clrMapOvr>
  <mc:AlternateContent xmlns:mc="http://schemas.openxmlformats.org/markup-compatibility/2006" xmlns:p14="http://schemas.microsoft.com/office/powerpoint/2010/main">
    <mc:Choice Requires="p14">
      <p:transition spd="slow" p14:dur="3900" advTm="4000">
        <p14:glitter pattern="hexagon"/>
      </p:transition>
    </mc:Choice>
    <mc:Fallback xmlns="">
      <p:transition spd="slow" advTm="4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14076B3-493D-4D4A-83C7-4DDBE6BEACEB}" type="datetimeFigureOut">
              <a:rPr lang="fr-FR" smtClean="0"/>
              <a:t>21/12/2014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754F4AC-1343-4DC5-B807-8E82DDB38504}" type="slidenum">
              <a:rPr lang="fr-FR" smtClean="0"/>
              <a:t>‹N°›</a:t>
            </a:fld>
            <a:endParaRPr lang="fr-FR"/>
          </a:p>
        </p:txBody>
      </p:sp>
    </p:spTree>
    <p:extLst>
      <p:ext uri="{BB962C8B-B14F-4D97-AF65-F5344CB8AC3E}">
        <p14:creationId xmlns:p14="http://schemas.microsoft.com/office/powerpoint/2010/main" val="2201861592"/>
      </p:ext>
    </p:extLst>
  </p:cSld>
  <p:clrMapOvr>
    <a:masterClrMapping/>
  </p:clrMapOvr>
  <mc:AlternateContent xmlns:mc="http://schemas.openxmlformats.org/markup-compatibility/2006" xmlns:p14="http://schemas.microsoft.com/office/powerpoint/2010/main">
    <mc:Choice Requires="p14">
      <p:transition spd="slow" p14:dur="3900" advTm="4000">
        <p14:glitter pattern="hexagon"/>
      </p:transition>
    </mc:Choice>
    <mc:Fallback xmlns="">
      <p:transition spd="slow" advTm="4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14076B3-493D-4D4A-83C7-4DDBE6BEACEB}" type="datetimeFigureOut">
              <a:rPr lang="fr-FR" smtClean="0"/>
              <a:t>21/12/2014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754F4AC-1343-4DC5-B807-8E82DDB38504}" type="slidenum">
              <a:rPr lang="fr-FR" smtClean="0"/>
              <a:t>‹N°›</a:t>
            </a:fld>
            <a:endParaRPr lang="fr-FR"/>
          </a:p>
        </p:txBody>
      </p:sp>
    </p:spTree>
    <p:extLst>
      <p:ext uri="{BB962C8B-B14F-4D97-AF65-F5344CB8AC3E}">
        <p14:creationId xmlns:p14="http://schemas.microsoft.com/office/powerpoint/2010/main" val="336489289"/>
      </p:ext>
    </p:extLst>
  </p:cSld>
  <p:clrMapOvr>
    <a:masterClrMapping/>
  </p:clrMapOvr>
  <mc:AlternateContent xmlns:mc="http://schemas.openxmlformats.org/markup-compatibility/2006" xmlns:p14="http://schemas.microsoft.com/office/powerpoint/2010/main">
    <mc:Choice Requires="p14">
      <p:transition spd="slow" p14:dur="3900" advTm="4000">
        <p14:glitter pattern="hexagon"/>
      </p:transition>
    </mc:Choice>
    <mc:Fallback xmlns="">
      <p:transition spd="slow" advTm="4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14076B3-493D-4D4A-83C7-4DDBE6BEACEB}" type="datetimeFigureOut">
              <a:rPr lang="fr-FR" smtClean="0"/>
              <a:t>21/12/2014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754F4AC-1343-4DC5-B807-8E82DDB38504}" type="slidenum">
              <a:rPr lang="fr-FR" smtClean="0"/>
              <a:t>‹N°›</a:t>
            </a:fld>
            <a:endParaRPr lang="fr-FR"/>
          </a:p>
        </p:txBody>
      </p:sp>
    </p:spTree>
    <p:extLst>
      <p:ext uri="{BB962C8B-B14F-4D97-AF65-F5344CB8AC3E}">
        <p14:creationId xmlns:p14="http://schemas.microsoft.com/office/powerpoint/2010/main" val="3768302465"/>
      </p:ext>
    </p:extLst>
  </p:cSld>
  <p:clrMapOvr>
    <a:masterClrMapping/>
  </p:clrMapOvr>
  <mc:AlternateContent xmlns:mc="http://schemas.openxmlformats.org/markup-compatibility/2006" xmlns:p14="http://schemas.microsoft.com/office/powerpoint/2010/main">
    <mc:Choice Requires="p14">
      <p:transition spd="slow" p14:dur="3900" advTm="4000">
        <p14:glitter pattern="hexagon"/>
      </p:transition>
    </mc:Choice>
    <mc:Fallback xmlns="">
      <p:transition spd="slow" advTm="4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14076B3-493D-4D4A-83C7-4DDBE6BEACEB}" type="datetimeFigureOut">
              <a:rPr lang="fr-FR" smtClean="0"/>
              <a:t>21/12/2014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754F4AC-1343-4DC5-B807-8E82DDB38504}" type="slidenum">
              <a:rPr lang="fr-FR" smtClean="0"/>
              <a:t>‹N°›</a:t>
            </a:fld>
            <a:endParaRPr lang="fr-FR"/>
          </a:p>
        </p:txBody>
      </p:sp>
    </p:spTree>
    <p:extLst>
      <p:ext uri="{BB962C8B-B14F-4D97-AF65-F5344CB8AC3E}">
        <p14:creationId xmlns:p14="http://schemas.microsoft.com/office/powerpoint/2010/main" val="1187714068"/>
      </p:ext>
    </p:extLst>
  </p:cSld>
  <p:clrMapOvr>
    <a:masterClrMapping/>
  </p:clrMapOvr>
  <mc:AlternateContent xmlns:mc="http://schemas.openxmlformats.org/markup-compatibility/2006" xmlns:p14="http://schemas.microsoft.com/office/powerpoint/2010/main">
    <mc:Choice Requires="p14">
      <p:transition spd="slow" p14:dur="3900" advTm="4000">
        <p14:glitter pattern="hexagon"/>
      </p:transition>
    </mc:Choice>
    <mc:Fallback xmlns="">
      <p:transition spd="slow" advTm="4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ltHorz">
          <a:fgClr>
            <a:srgbClr val="FFC000"/>
          </a:fgClr>
          <a:bgClr>
            <a:schemeClr val="bg1"/>
          </a:bgClr>
        </a:patt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4076B3-493D-4D4A-83C7-4DDBE6BEACEB}" type="datetimeFigureOut">
              <a:rPr lang="fr-FR" smtClean="0"/>
              <a:t>21/12/2014</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54F4AC-1343-4DC5-B807-8E82DDB38504}" type="slidenum">
              <a:rPr lang="fr-FR" smtClean="0"/>
              <a:t>‹N°›</a:t>
            </a:fld>
            <a:endParaRPr lang="fr-FR"/>
          </a:p>
        </p:txBody>
      </p:sp>
    </p:spTree>
    <p:extLst>
      <p:ext uri="{BB962C8B-B14F-4D97-AF65-F5344CB8AC3E}">
        <p14:creationId xmlns:p14="http://schemas.microsoft.com/office/powerpoint/2010/main" val="288094623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3900" advTm="4000">
        <p14:glitter pattern="hexagon"/>
      </p:transition>
    </mc:Choice>
    <mc:Fallback xmlns="">
      <p:transition spd="slow" advTm="4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780144" y="4713100"/>
            <a:ext cx="6631709" cy="1200329"/>
          </a:xfrm>
          <a:prstGeom prst="rect">
            <a:avLst/>
          </a:prstGeom>
          <a:ln w="76200">
            <a:solidFill>
              <a:schemeClr val="tx1"/>
            </a:solidFill>
          </a:ln>
        </p:spPr>
        <p:txBody>
          <a:bodyPr wrap="square">
            <a:spAutoFit/>
          </a:bodyPr>
          <a:lstStyle/>
          <a:p>
            <a:pPr algn="ctr"/>
            <a:r>
              <a:rPr lang="fr-FR" b="1" dirty="0">
                <a:latin typeface="AbottOldStyle" pitchFamily="2" charset="0"/>
              </a:rPr>
              <a:t>Rien de plus poétique et de plus beau qu'un paysage envahi par les eaux... La présence d'églises en plein milieu rend le tableau encore plus surréaliste, comme le prouvent les églises englouties repérées par le site Topito.com. </a:t>
            </a:r>
          </a:p>
        </p:txBody>
      </p:sp>
      <p:sp>
        <p:nvSpPr>
          <p:cNvPr id="4" name="Rectangle 3"/>
          <p:cNvSpPr/>
          <p:nvPr/>
        </p:nvSpPr>
        <p:spPr>
          <a:xfrm>
            <a:off x="230909" y="3198073"/>
            <a:ext cx="11961091" cy="1754326"/>
          </a:xfrm>
          <a:prstGeom prst="rect">
            <a:avLst/>
          </a:prstGeom>
          <a:noFill/>
        </p:spPr>
        <p:txBody>
          <a:bodyPr wrap="square" lIns="91440" tIns="45720" rIns="91440" bIns="45720">
            <a:prstTxWarp prst="textArchUp">
              <a:avLst/>
            </a:prstTxWarp>
            <a:spAutoFit/>
          </a:bodyPr>
          <a:lstStyle/>
          <a:p>
            <a:pPr algn="ctr"/>
            <a:r>
              <a:rPr lang="fr-FR" sz="7200" b="1" cap="none" spc="0" dirty="0" smtClean="0">
                <a:ln w="9525">
                  <a:solidFill>
                    <a:schemeClr val="bg1"/>
                  </a:solidFill>
                  <a:prstDash val="solid"/>
                </a:ln>
                <a:solidFill>
                  <a:srgbClr val="C00000"/>
                </a:solidFill>
                <a:effectLst>
                  <a:outerShdw blurRad="12700" dist="38100" dir="2700000" algn="tl" rotWithShape="0">
                    <a:schemeClr val="bg1">
                      <a:lumMod val="50000"/>
                    </a:schemeClr>
                  </a:outerShdw>
                </a:effectLst>
                <a:latin typeface="AbottOldStyle" pitchFamily="2" charset="0"/>
              </a:rPr>
              <a:t>À la découverte des églises </a:t>
            </a:r>
          </a:p>
          <a:p>
            <a:pPr algn="ctr"/>
            <a:r>
              <a:rPr lang="fr-FR" sz="7200" b="1" cap="none" spc="0" dirty="0" smtClean="0">
                <a:ln w="9525">
                  <a:solidFill>
                    <a:schemeClr val="bg1"/>
                  </a:solidFill>
                  <a:prstDash val="solid"/>
                </a:ln>
                <a:solidFill>
                  <a:srgbClr val="C00000"/>
                </a:solidFill>
                <a:effectLst>
                  <a:outerShdw blurRad="12700" dist="38100" dir="2700000" algn="tl" rotWithShape="0">
                    <a:schemeClr val="bg1">
                      <a:lumMod val="50000"/>
                    </a:schemeClr>
                  </a:outerShdw>
                </a:effectLst>
                <a:latin typeface="AbottOldStyle" pitchFamily="2" charset="0"/>
              </a:rPr>
              <a:t>englouties p</a:t>
            </a:r>
            <a:r>
              <a:rPr lang="fr-FR" sz="7200" b="1" dirty="0" smtClean="0">
                <a:ln w="9525">
                  <a:solidFill>
                    <a:schemeClr val="bg1"/>
                  </a:solidFill>
                  <a:prstDash val="solid"/>
                </a:ln>
                <a:solidFill>
                  <a:srgbClr val="C00000"/>
                </a:solidFill>
                <a:effectLst>
                  <a:outerShdw blurRad="12700" dist="38100" dir="2700000" algn="tl" rotWithShape="0">
                    <a:schemeClr val="bg1">
                      <a:lumMod val="50000"/>
                    </a:schemeClr>
                  </a:outerShdw>
                </a:effectLst>
                <a:latin typeface="AbottOldStyle" pitchFamily="2" charset="0"/>
              </a:rPr>
              <a:t>ar Modesto</a:t>
            </a:r>
            <a:endParaRPr lang="fr-FR" sz="7200" b="1" cap="none" spc="0" dirty="0">
              <a:ln w="9525">
                <a:solidFill>
                  <a:schemeClr val="bg1"/>
                </a:solidFill>
                <a:prstDash val="solid"/>
              </a:ln>
              <a:solidFill>
                <a:srgbClr val="C00000"/>
              </a:solidFill>
              <a:effectLst>
                <a:outerShdw blurRad="12700" dist="38100" dir="2700000" algn="tl" rotWithShape="0">
                  <a:schemeClr val="bg1">
                    <a:lumMod val="50000"/>
                  </a:schemeClr>
                </a:outerShdw>
              </a:effectLst>
              <a:latin typeface="AbottOldStyle" pitchFamily="2" charset="0"/>
            </a:endParaRPr>
          </a:p>
        </p:txBody>
      </p:sp>
      <p:sp>
        <p:nvSpPr>
          <p:cNvPr id="5" name="ZoneTexte 4"/>
          <p:cNvSpPr txBox="1"/>
          <p:nvPr/>
        </p:nvSpPr>
        <p:spPr>
          <a:xfrm>
            <a:off x="10400145" y="6336146"/>
            <a:ext cx="1579418" cy="369332"/>
          </a:xfrm>
          <a:prstGeom prst="rect">
            <a:avLst/>
          </a:prstGeom>
          <a:noFill/>
        </p:spPr>
        <p:txBody>
          <a:bodyPr wrap="square" rtlCol="0">
            <a:spAutoFit/>
          </a:bodyPr>
          <a:lstStyle/>
          <a:p>
            <a:r>
              <a:rPr lang="fr-FR" b="1" dirty="0" smtClean="0">
                <a:solidFill>
                  <a:srgbClr val="C00000"/>
                </a:solidFill>
                <a:effectLst>
                  <a:outerShdw blurRad="38100" dist="38100" dir="2700000" algn="tl">
                    <a:srgbClr val="000000">
                      <a:alpha val="43137"/>
                    </a:srgbClr>
                  </a:outerShdw>
                </a:effectLst>
                <a:latin typeface="AbottOldStyle" pitchFamily="2" charset="0"/>
              </a:rPr>
              <a:t>automatique</a:t>
            </a:r>
            <a:endParaRPr lang="fr-FR" b="1" dirty="0">
              <a:solidFill>
                <a:srgbClr val="C00000"/>
              </a:solidFill>
              <a:effectLst>
                <a:outerShdw blurRad="38100" dist="38100" dir="2700000" algn="tl">
                  <a:srgbClr val="000000">
                    <a:alpha val="43137"/>
                  </a:srgbClr>
                </a:outerShdw>
              </a:effectLst>
              <a:latin typeface="AbottOldStyle" pitchFamily="2" charset="0"/>
            </a:endParaRPr>
          </a:p>
        </p:txBody>
      </p:sp>
      <p:pic>
        <p:nvPicPr>
          <p:cNvPr id="2" name="04 Piste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2230100" y="1928446"/>
            <a:ext cx="609600" cy="609600"/>
          </a:xfrm>
          <a:prstGeom prst="rect">
            <a:avLst/>
          </a:prstGeom>
        </p:spPr>
      </p:pic>
    </p:spTree>
    <p:extLst>
      <p:ext uri="{BB962C8B-B14F-4D97-AF65-F5344CB8AC3E}">
        <p14:creationId xmlns:p14="http://schemas.microsoft.com/office/powerpoint/2010/main" val="2758590054"/>
      </p:ext>
    </p:extLst>
  </p:cSld>
  <p:clrMapOvr>
    <a:masterClrMapping/>
  </p:clrMapOvr>
  <mc:AlternateContent xmlns:mc="http://schemas.openxmlformats.org/markup-compatibility/2006" xmlns:p14="http://schemas.microsoft.com/office/powerpoint/2010/main">
    <mc:Choice Requires="p14">
      <p:transition spd="slow" p14:dur="3900" advTm="10000">
        <p14:glitter pattern="hexagon"/>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0"/>
                                  </p:stCondLst>
                                  <p:childTnLst>
                                    <p:anim calcmode="lin" valueType="num">
                                      <p:cBhvr>
                                        <p:cTn id="6" dur="1000"/>
                                        <p:tgtEl>
                                          <p:spTgt spid="4"/>
                                        </p:tgtEl>
                                        <p:attrNameLst>
                                          <p:attrName>ppt_w</p:attrName>
                                        </p:attrNameLst>
                                      </p:cBhvr>
                                      <p:tavLst>
                                        <p:tav tm="0">
                                          <p:val>
                                            <p:strVal val="ppt_w"/>
                                          </p:val>
                                        </p:tav>
                                        <p:tav tm="100000">
                                          <p:val>
                                            <p:fltVal val="0"/>
                                          </p:val>
                                        </p:tav>
                                      </p:tavLst>
                                    </p:anim>
                                    <p:anim calcmode="lin" valueType="num">
                                      <p:cBhvr>
                                        <p:cTn id="7" dur="1000"/>
                                        <p:tgtEl>
                                          <p:spTgt spid="4"/>
                                        </p:tgtEl>
                                        <p:attrNameLst>
                                          <p:attrName>ppt_h</p:attrName>
                                        </p:attrNameLst>
                                      </p:cBhvr>
                                      <p:tavLst>
                                        <p:tav tm="0">
                                          <p:val>
                                            <p:strVal val="ppt_h"/>
                                          </p:val>
                                        </p:tav>
                                        <p:tav tm="100000">
                                          <p:val>
                                            <p:fltVal val="0"/>
                                          </p:val>
                                        </p:tav>
                                      </p:tavLst>
                                    </p:anim>
                                    <p:anim calcmode="lin" valueType="num">
                                      <p:cBhvr>
                                        <p:cTn id="8" dur="1000"/>
                                        <p:tgtEl>
                                          <p:spTgt spid="4"/>
                                        </p:tgtEl>
                                        <p:attrNameLst>
                                          <p:attrName>style.rotation</p:attrName>
                                        </p:attrNameLst>
                                      </p:cBhvr>
                                      <p:tavLst>
                                        <p:tav tm="0">
                                          <p:val>
                                            <p:fltVal val="0"/>
                                          </p:val>
                                        </p:tav>
                                        <p:tav tm="100000">
                                          <p:val>
                                            <p:fltVal val="90"/>
                                          </p:val>
                                        </p:tav>
                                      </p:tavLst>
                                    </p:anim>
                                    <p:animEffect transition="out" filter="fade">
                                      <p:cBhvr>
                                        <p:cTn id="9" dur="1000"/>
                                        <p:tgtEl>
                                          <p:spTgt spid="4"/>
                                        </p:tgtEl>
                                      </p:cBhvr>
                                    </p:animEffect>
                                    <p:set>
                                      <p:cBhvr>
                                        <p:cTn id="10" dur="1" fill="hold">
                                          <p:stCondLst>
                                            <p:cond delay="999"/>
                                          </p:stCondLst>
                                        </p:cTn>
                                        <p:tgtEl>
                                          <p:spTgt spid="4"/>
                                        </p:tgtEl>
                                        <p:attrNameLst>
                                          <p:attrName>style.visibility</p:attrName>
                                        </p:attrNameLst>
                                      </p:cBhvr>
                                      <p:to>
                                        <p:strVal val="hidden"/>
                                      </p:to>
                                    </p:set>
                                  </p:childTnLst>
                                </p:cTn>
                              </p:par>
                            </p:childTnLst>
                          </p:cTn>
                        </p:par>
                        <p:par>
                          <p:cTn id="11" fill="hold">
                            <p:stCondLst>
                              <p:cond delay="1000"/>
                            </p:stCondLst>
                            <p:childTnLst>
                              <p:par>
                                <p:cTn id="12" presetID="1" presetClass="mediacall" presetSubtype="0" fill="hold" nodeType="afterEffect">
                                  <p:stCondLst>
                                    <p:cond delay="0"/>
                                  </p:stCondLst>
                                  <p:childTnLst>
                                    <p:cmd type="call" cmd="playFrom(0.0)">
                                      <p:cBhvr>
                                        <p:cTn id="13"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p:cTn id="14" repeatCount="indefinite" fill="remove" display="0">
                  <p:stCondLst>
                    <p:cond delay="indefinite"/>
                  </p:stCondLst>
                  <p:endCondLst>
                    <p:cond evt="onStopAudio" delay="0">
                      <p:tgtEl>
                        <p:sldTgt/>
                      </p:tgtEl>
                    </p:cond>
                  </p:endCondLst>
                </p:cTn>
                <p:tgtEl>
                  <p:spTgt spid="2"/>
                </p:tgtEl>
              </p:cMediaNode>
            </p:audio>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referRelativeResize="0">
            <a:picLocks/>
          </p:cNvPicPr>
          <p:nvPr/>
        </p:nvPicPr>
        <p:blipFill>
          <a:blip r:embed="rId2" cstate="email">
            <a:extLst>
              <a:ext uri="{28A0092B-C50C-407E-A947-70E740481C1C}">
                <a14:useLocalDpi xmlns:a14="http://schemas.microsoft.com/office/drawing/2010/main"/>
              </a:ext>
            </a:extLst>
          </a:blip>
          <a:stretch>
            <a:fillRect/>
          </a:stretch>
        </p:blipFill>
        <p:spPr>
          <a:xfrm>
            <a:off x="1956000" y="549000"/>
            <a:ext cx="8280000" cy="5760000"/>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
        <p:nvSpPr>
          <p:cNvPr id="3" name="Rectangle 2"/>
          <p:cNvSpPr/>
          <p:nvPr/>
        </p:nvSpPr>
        <p:spPr>
          <a:xfrm>
            <a:off x="3474929" y="0"/>
            <a:ext cx="5242141" cy="369332"/>
          </a:xfrm>
          <a:prstGeom prst="rect">
            <a:avLst/>
          </a:prstGeom>
        </p:spPr>
        <p:txBody>
          <a:bodyPr wrap="none">
            <a:spAutoFit/>
          </a:bodyPr>
          <a:lstStyle/>
          <a:p>
            <a:r>
              <a:rPr lang="fr-FR" b="1" dirty="0" smtClean="0">
                <a:latin typeface="AbottOldStyle" pitchFamily="2" charset="0"/>
              </a:rPr>
              <a:t>L‘église </a:t>
            </a:r>
            <a:r>
              <a:rPr lang="fr-FR" b="1" dirty="0">
                <a:latin typeface="AbottOldStyle" pitchFamily="2" charset="0"/>
              </a:rPr>
              <a:t>Saint Nicholas, </a:t>
            </a:r>
            <a:r>
              <a:rPr lang="fr-FR" b="1" dirty="0" err="1">
                <a:latin typeface="AbottOldStyle" pitchFamily="2" charset="0"/>
              </a:rPr>
              <a:t>Mavrovo</a:t>
            </a:r>
            <a:r>
              <a:rPr lang="fr-FR" b="1" dirty="0">
                <a:latin typeface="AbottOldStyle" pitchFamily="2" charset="0"/>
              </a:rPr>
              <a:t>, Macédoine</a:t>
            </a:r>
          </a:p>
        </p:txBody>
      </p:sp>
    </p:spTree>
    <p:extLst>
      <p:ext uri="{BB962C8B-B14F-4D97-AF65-F5344CB8AC3E}">
        <p14:creationId xmlns:p14="http://schemas.microsoft.com/office/powerpoint/2010/main" val="2724383578"/>
      </p:ext>
    </p:extLst>
  </p:cSld>
  <p:clrMapOvr>
    <a:masterClrMapping/>
  </p:clrMapOvr>
  <mc:AlternateContent xmlns:mc="http://schemas.openxmlformats.org/markup-compatibility/2006" xmlns:p14="http://schemas.microsoft.com/office/powerpoint/2010/main">
    <mc:Choice Requires="p14">
      <p:transition spd="slow" p14:dur="3900" advTm="4000">
        <p14:glitter pattern="hexagon"/>
      </p:transition>
    </mc:Choice>
    <mc:Fallback xmlns="">
      <p:transition spd="slow" advTm="4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referRelativeResize="0">
            <a:picLocks/>
          </p:cNvPicPr>
          <p:nvPr/>
        </p:nvPicPr>
        <p:blipFill>
          <a:blip r:embed="rId2" cstate="email">
            <a:extLst>
              <a:ext uri="{28A0092B-C50C-407E-A947-70E740481C1C}">
                <a14:useLocalDpi xmlns:a14="http://schemas.microsoft.com/office/drawing/2010/main"/>
              </a:ext>
            </a:extLst>
          </a:blip>
          <a:stretch>
            <a:fillRect/>
          </a:stretch>
        </p:blipFill>
        <p:spPr>
          <a:xfrm>
            <a:off x="1956000" y="549000"/>
            <a:ext cx="8280000" cy="5760000"/>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
        <p:nvSpPr>
          <p:cNvPr id="3" name="Rectangle 2"/>
          <p:cNvSpPr/>
          <p:nvPr/>
        </p:nvSpPr>
        <p:spPr>
          <a:xfrm>
            <a:off x="3716983" y="0"/>
            <a:ext cx="4758034" cy="369332"/>
          </a:xfrm>
          <a:prstGeom prst="rect">
            <a:avLst/>
          </a:prstGeom>
        </p:spPr>
        <p:txBody>
          <a:bodyPr wrap="none">
            <a:spAutoFit/>
          </a:bodyPr>
          <a:lstStyle/>
          <a:p>
            <a:r>
              <a:rPr lang="fr-FR" b="1" dirty="0" smtClean="0">
                <a:latin typeface="AbottOldStyle" pitchFamily="2" charset="0"/>
              </a:rPr>
              <a:t>L‘église </a:t>
            </a:r>
            <a:r>
              <a:rPr lang="fr-FR" b="1" dirty="0">
                <a:latin typeface="AbottOldStyle" pitchFamily="2" charset="0"/>
              </a:rPr>
              <a:t>Sainte </a:t>
            </a:r>
            <a:r>
              <a:rPr lang="fr-FR" b="1" dirty="0" err="1">
                <a:latin typeface="AbottOldStyle" pitchFamily="2" charset="0"/>
              </a:rPr>
              <a:t>Rosaria</a:t>
            </a:r>
            <a:r>
              <a:rPr lang="fr-FR" b="1" dirty="0">
                <a:latin typeface="AbottOldStyle" pitchFamily="2" charset="0"/>
              </a:rPr>
              <a:t>, à Hassan, en Inde</a:t>
            </a:r>
          </a:p>
        </p:txBody>
      </p:sp>
    </p:spTree>
    <p:extLst>
      <p:ext uri="{BB962C8B-B14F-4D97-AF65-F5344CB8AC3E}">
        <p14:creationId xmlns:p14="http://schemas.microsoft.com/office/powerpoint/2010/main" val="1635344606"/>
      </p:ext>
    </p:extLst>
  </p:cSld>
  <p:clrMapOvr>
    <a:masterClrMapping/>
  </p:clrMapOvr>
  <mc:AlternateContent xmlns:mc="http://schemas.openxmlformats.org/markup-compatibility/2006" xmlns:p14="http://schemas.microsoft.com/office/powerpoint/2010/main">
    <mc:Choice Requires="p14">
      <p:transition spd="slow" p14:dur="3900" advTm="4000">
        <p14:glitter pattern="hexagon"/>
      </p:transition>
    </mc:Choice>
    <mc:Fallback xmlns="">
      <p:transition spd="slow" advTm="4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referRelativeResize="0">
            <a:picLocks/>
          </p:cNvPicPr>
          <p:nvPr/>
        </p:nvPicPr>
        <p:blipFill>
          <a:blip r:embed="rId2" cstate="email">
            <a:extLst>
              <a:ext uri="{28A0092B-C50C-407E-A947-70E740481C1C}">
                <a14:useLocalDpi xmlns:a14="http://schemas.microsoft.com/office/drawing/2010/main"/>
              </a:ext>
            </a:extLst>
          </a:blip>
          <a:stretch>
            <a:fillRect/>
          </a:stretch>
        </p:blipFill>
        <p:spPr>
          <a:xfrm>
            <a:off x="1956000" y="549000"/>
            <a:ext cx="8280000" cy="5760000"/>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
        <p:nvSpPr>
          <p:cNvPr id="3" name="Rectangle 2"/>
          <p:cNvSpPr/>
          <p:nvPr/>
        </p:nvSpPr>
        <p:spPr>
          <a:xfrm>
            <a:off x="4062430" y="0"/>
            <a:ext cx="4067139" cy="369332"/>
          </a:xfrm>
          <a:prstGeom prst="rect">
            <a:avLst/>
          </a:prstGeom>
        </p:spPr>
        <p:txBody>
          <a:bodyPr wrap="none">
            <a:spAutoFit/>
          </a:bodyPr>
          <a:lstStyle/>
          <a:p>
            <a:r>
              <a:rPr lang="fr-FR" b="1" dirty="0" smtClean="0">
                <a:latin typeface="AbottOldStyle" pitchFamily="2" charset="0"/>
              </a:rPr>
              <a:t>L‘église </a:t>
            </a:r>
            <a:r>
              <a:rPr lang="fr-FR" b="1" dirty="0">
                <a:latin typeface="AbottOldStyle" pitchFamily="2" charset="0"/>
              </a:rPr>
              <a:t>du lac de </a:t>
            </a:r>
            <a:r>
              <a:rPr lang="fr-FR" b="1" dirty="0" err="1">
                <a:latin typeface="AbottOldStyle" pitchFamily="2" charset="0"/>
              </a:rPr>
              <a:t>Reschen</a:t>
            </a:r>
            <a:r>
              <a:rPr lang="fr-FR" b="1" dirty="0">
                <a:latin typeface="AbottOldStyle" pitchFamily="2" charset="0"/>
              </a:rPr>
              <a:t>, en Italie</a:t>
            </a:r>
          </a:p>
        </p:txBody>
      </p:sp>
    </p:spTree>
    <p:extLst>
      <p:ext uri="{BB962C8B-B14F-4D97-AF65-F5344CB8AC3E}">
        <p14:creationId xmlns:p14="http://schemas.microsoft.com/office/powerpoint/2010/main" val="3350298176"/>
      </p:ext>
    </p:extLst>
  </p:cSld>
  <p:clrMapOvr>
    <a:masterClrMapping/>
  </p:clrMapOvr>
  <mc:AlternateContent xmlns:mc="http://schemas.openxmlformats.org/markup-compatibility/2006" xmlns:p14="http://schemas.microsoft.com/office/powerpoint/2010/main">
    <mc:Choice Requires="p14">
      <p:transition spd="slow" p14:dur="3900" advTm="4000">
        <p14:glitter pattern="hexagon"/>
      </p:transition>
    </mc:Choice>
    <mc:Fallback xmlns="">
      <p:transition spd="slow" advTm="4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referRelativeResize="0">
            <a:picLocks/>
          </p:cNvPicPr>
          <p:nvPr/>
        </p:nvPicPr>
        <p:blipFill>
          <a:blip r:embed="rId2" cstate="email">
            <a:extLst>
              <a:ext uri="{28A0092B-C50C-407E-A947-70E740481C1C}">
                <a14:useLocalDpi xmlns:a14="http://schemas.microsoft.com/office/drawing/2010/main"/>
              </a:ext>
            </a:extLst>
          </a:blip>
          <a:stretch>
            <a:fillRect/>
          </a:stretch>
        </p:blipFill>
        <p:spPr>
          <a:xfrm>
            <a:off x="1956000" y="549000"/>
            <a:ext cx="8280000" cy="5760000"/>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
        <p:nvSpPr>
          <p:cNvPr id="3" name="Rectangle 2"/>
          <p:cNvSpPr/>
          <p:nvPr/>
        </p:nvSpPr>
        <p:spPr>
          <a:xfrm>
            <a:off x="4411083" y="0"/>
            <a:ext cx="3369833" cy="369332"/>
          </a:xfrm>
          <a:prstGeom prst="rect">
            <a:avLst/>
          </a:prstGeom>
        </p:spPr>
        <p:txBody>
          <a:bodyPr wrap="none">
            <a:spAutoFit/>
          </a:bodyPr>
          <a:lstStyle/>
          <a:p>
            <a:r>
              <a:rPr lang="fr-FR" b="1" dirty="0" smtClean="0">
                <a:latin typeface="AbottOldStyle" pitchFamily="2" charset="0"/>
              </a:rPr>
              <a:t>L‘église </a:t>
            </a:r>
            <a:r>
              <a:rPr lang="fr-FR" b="1" dirty="0">
                <a:latin typeface="AbottOldStyle" pitchFamily="2" charset="0"/>
              </a:rPr>
              <a:t>Potosi, au Venezuela</a:t>
            </a:r>
          </a:p>
        </p:txBody>
      </p:sp>
    </p:spTree>
    <p:extLst>
      <p:ext uri="{BB962C8B-B14F-4D97-AF65-F5344CB8AC3E}">
        <p14:creationId xmlns:p14="http://schemas.microsoft.com/office/powerpoint/2010/main" val="560968759"/>
      </p:ext>
    </p:extLst>
  </p:cSld>
  <p:clrMapOvr>
    <a:masterClrMapping/>
  </p:clrMapOvr>
  <mc:AlternateContent xmlns:mc="http://schemas.openxmlformats.org/markup-compatibility/2006" xmlns:p14="http://schemas.microsoft.com/office/powerpoint/2010/main">
    <mc:Choice Requires="p14">
      <p:transition spd="slow" p14:dur="3900" advTm="4000">
        <p14:glitter pattern="hexagon"/>
      </p:transition>
    </mc:Choice>
    <mc:Fallback xmlns="">
      <p:transition spd="slow" advTm="4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referRelativeResize="0">
            <a:picLocks/>
          </p:cNvPicPr>
          <p:nvPr/>
        </p:nvPicPr>
        <p:blipFill>
          <a:blip r:embed="rId2" cstate="email">
            <a:extLst>
              <a:ext uri="{28A0092B-C50C-407E-A947-70E740481C1C}">
                <a14:useLocalDpi xmlns:a14="http://schemas.microsoft.com/office/drawing/2010/main"/>
              </a:ext>
            </a:extLst>
          </a:blip>
          <a:stretch>
            <a:fillRect/>
          </a:stretch>
        </p:blipFill>
        <p:spPr>
          <a:xfrm>
            <a:off x="1956000" y="549000"/>
            <a:ext cx="8280000" cy="5760000"/>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
        <p:nvSpPr>
          <p:cNvPr id="3" name="Rectangle 2"/>
          <p:cNvSpPr/>
          <p:nvPr/>
        </p:nvSpPr>
        <p:spPr>
          <a:xfrm>
            <a:off x="4286049" y="0"/>
            <a:ext cx="3619902" cy="369332"/>
          </a:xfrm>
          <a:prstGeom prst="rect">
            <a:avLst/>
          </a:prstGeom>
        </p:spPr>
        <p:txBody>
          <a:bodyPr wrap="none">
            <a:spAutoFit/>
          </a:bodyPr>
          <a:lstStyle/>
          <a:p>
            <a:r>
              <a:rPr lang="fr-FR" b="1" dirty="0" smtClean="0">
                <a:latin typeface="AbottOldStyle" pitchFamily="2" charset="0"/>
              </a:rPr>
              <a:t>L‘église </a:t>
            </a:r>
            <a:r>
              <a:rPr lang="fr-FR" b="1" dirty="0">
                <a:latin typeface="AbottOldStyle" pitchFamily="2" charset="0"/>
              </a:rPr>
              <a:t>de </a:t>
            </a:r>
            <a:r>
              <a:rPr lang="fr-FR" b="1" dirty="0" err="1">
                <a:latin typeface="AbottOldStyle" pitchFamily="2" charset="0"/>
              </a:rPr>
              <a:t>Krokhino</a:t>
            </a:r>
            <a:r>
              <a:rPr lang="fr-FR" b="1" dirty="0">
                <a:latin typeface="AbottOldStyle" pitchFamily="2" charset="0"/>
              </a:rPr>
              <a:t>, en Russie</a:t>
            </a:r>
          </a:p>
        </p:txBody>
      </p:sp>
    </p:spTree>
    <p:extLst>
      <p:ext uri="{BB962C8B-B14F-4D97-AF65-F5344CB8AC3E}">
        <p14:creationId xmlns:p14="http://schemas.microsoft.com/office/powerpoint/2010/main" val="3849797203"/>
      </p:ext>
    </p:extLst>
  </p:cSld>
  <p:clrMapOvr>
    <a:masterClrMapping/>
  </p:clrMapOvr>
  <mc:AlternateContent xmlns:mc="http://schemas.openxmlformats.org/markup-compatibility/2006" xmlns:p14="http://schemas.microsoft.com/office/powerpoint/2010/main">
    <mc:Choice Requires="p14">
      <p:transition spd="slow" p14:dur="3900" advTm="4000">
        <p14:glitter pattern="hexagon"/>
      </p:transition>
    </mc:Choice>
    <mc:Fallback xmlns="">
      <p:transition spd="slow" advTm="4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referRelativeResize="0">
            <a:picLocks/>
          </p:cNvPicPr>
          <p:nvPr/>
        </p:nvPicPr>
        <p:blipFill>
          <a:blip r:embed="rId2"/>
          <a:stretch>
            <a:fillRect/>
          </a:stretch>
        </p:blipFill>
        <p:spPr>
          <a:xfrm>
            <a:off x="1955999" y="549000"/>
            <a:ext cx="8280000" cy="5760000"/>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
        <p:nvSpPr>
          <p:cNvPr id="3" name="Rectangle 2"/>
          <p:cNvSpPr/>
          <p:nvPr/>
        </p:nvSpPr>
        <p:spPr>
          <a:xfrm>
            <a:off x="4312499" y="0"/>
            <a:ext cx="3567002" cy="369332"/>
          </a:xfrm>
          <a:prstGeom prst="rect">
            <a:avLst/>
          </a:prstGeom>
        </p:spPr>
        <p:txBody>
          <a:bodyPr wrap="none">
            <a:spAutoFit/>
          </a:bodyPr>
          <a:lstStyle/>
          <a:p>
            <a:r>
              <a:rPr lang="fr-FR" b="1" dirty="0" smtClean="0">
                <a:latin typeface="AbottOldStyle" pitchFamily="2" charset="0"/>
              </a:rPr>
              <a:t>L‘église </a:t>
            </a:r>
            <a:r>
              <a:rPr lang="fr-FR" b="1" dirty="0">
                <a:latin typeface="AbottOldStyle" pitchFamily="2" charset="0"/>
              </a:rPr>
              <a:t>de </a:t>
            </a:r>
            <a:r>
              <a:rPr lang="fr-FR" b="1" dirty="0" err="1">
                <a:latin typeface="AbottOldStyle" pitchFamily="2" charset="0"/>
              </a:rPr>
              <a:t>Kalyazin</a:t>
            </a:r>
            <a:r>
              <a:rPr lang="fr-FR" b="1" dirty="0">
                <a:latin typeface="AbottOldStyle" pitchFamily="2" charset="0"/>
              </a:rPr>
              <a:t>, en Russie</a:t>
            </a:r>
          </a:p>
        </p:txBody>
      </p:sp>
    </p:spTree>
    <p:extLst>
      <p:ext uri="{BB962C8B-B14F-4D97-AF65-F5344CB8AC3E}">
        <p14:creationId xmlns:p14="http://schemas.microsoft.com/office/powerpoint/2010/main" val="1601828190"/>
      </p:ext>
    </p:extLst>
  </p:cSld>
  <p:clrMapOvr>
    <a:masterClrMapping/>
  </p:clrMapOvr>
  <mc:AlternateContent xmlns:mc="http://schemas.openxmlformats.org/markup-compatibility/2006" xmlns:p14="http://schemas.microsoft.com/office/powerpoint/2010/main">
    <mc:Choice Requires="p14">
      <p:transition spd="slow" p14:dur="3900" advTm="4000">
        <p14:glitter pattern="hexagon"/>
      </p:transition>
    </mc:Choice>
    <mc:Fallback xmlns="">
      <p:transition spd="slow" advTm="4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referRelativeResize="0">
            <a:picLocks/>
          </p:cNvPicPr>
          <p:nvPr/>
        </p:nvPicPr>
        <p:blipFill>
          <a:blip r:embed="rId2" cstate="email">
            <a:extLst>
              <a:ext uri="{28A0092B-C50C-407E-A947-70E740481C1C}">
                <a14:useLocalDpi xmlns:a14="http://schemas.microsoft.com/office/drawing/2010/main"/>
              </a:ext>
            </a:extLst>
          </a:blip>
          <a:stretch>
            <a:fillRect/>
          </a:stretch>
        </p:blipFill>
        <p:spPr>
          <a:xfrm>
            <a:off x="1956000" y="549000"/>
            <a:ext cx="8280000" cy="5760000"/>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
        <p:nvSpPr>
          <p:cNvPr id="3" name="Rectangle 2"/>
          <p:cNvSpPr/>
          <p:nvPr/>
        </p:nvSpPr>
        <p:spPr>
          <a:xfrm>
            <a:off x="4401465" y="61546"/>
            <a:ext cx="3389069" cy="369332"/>
          </a:xfrm>
          <a:prstGeom prst="rect">
            <a:avLst/>
          </a:prstGeom>
        </p:spPr>
        <p:txBody>
          <a:bodyPr wrap="none">
            <a:spAutoFit/>
          </a:bodyPr>
          <a:lstStyle/>
          <a:p>
            <a:r>
              <a:rPr lang="fr-FR" b="1" dirty="0" smtClean="0">
                <a:latin typeface="AbottOldStyle" pitchFamily="2" charset="0"/>
              </a:rPr>
              <a:t>L‘église </a:t>
            </a:r>
            <a:r>
              <a:rPr lang="fr-FR" b="1" dirty="0" err="1">
                <a:latin typeface="AbottOldStyle" pitchFamily="2" charset="0"/>
              </a:rPr>
              <a:t>Petrolandia</a:t>
            </a:r>
            <a:r>
              <a:rPr lang="fr-FR" b="1" dirty="0">
                <a:latin typeface="AbottOldStyle" pitchFamily="2" charset="0"/>
              </a:rPr>
              <a:t>, au Brésil</a:t>
            </a:r>
          </a:p>
        </p:txBody>
      </p:sp>
    </p:spTree>
    <p:extLst>
      <p:ext uri="{BB962C8B-B14F-4D97-AF65-F5344CB8AC3E}">
        <p14:creationId xmlns:p14="http://schemas.microsoft.com/office/powerpoint/2010/main" val="2971102449"/>
      </p:ext>
    </p:extLst>
  </p:cSld>
  <p:clrMapOvr>
    <a:masterClrMapping/>
  </p:clrMapOvr>
  <mc:AlternateContent xmlns:mc="http://schemas.openxmlformats.org/markup-compatibility/2006" xmlns:p14="http://schemas.microsoft.com/office/powerpoint/2010/main">
    <mc:Choice Requires="p14">
      <p:transition spd="slow" p14:dur="3900" advTm="4000">
        <p14:glitter pattern="hexagon"/>
      </p:transition>
    </mc:Choice>
    <mc:Fallback xmlns="">
      <p:transition spd="slow" advTm="4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06360" y="0"/>
            <a:ext cx="6379280" cy="369332"/>
          </a:xfrm>
          <a:prstGeom prst="rect">
            <a:avLst/>
          </a:prstGeom>
        </p:spPr>
        <p:txBody>
          <a:bodyPr wrap="square">
            <a:spAutoFit/>
          </a:bodyPr>
          <a:lstStyle/>
          <a:p>
            <a:r>
              <a:rPr lang="fr-FR" b="1" dirty="0" smtClean="0">
                <a:latin typeface="AbottOldStyle" pitchFamily="2" charset="0"/>
              </a:rPr>
              <a:t>L‘église </a:t>
            </a:r>
            <a:r>
              <a:rPr lang="fr-FR" b="1" dirty="0">
                <a:latin typeface="AbottOldStyle" pitchFamily="2" charset="0"/>
              </a:rPr>
              <a:t>de </a:t>
            </a:r>
            <a:r>
              <a:rPr lang="fr-FR" b="1" dirty="0" err="1">
                <a:latin typeface="AbottOldStyle" pitchFamily="2" charset="0"/>
              </a:rPr>
              <a:t>Santigo</a:t>
            </a:r>
            <a:r>
              <a:rPr lang="fr-FR" b="1" dirty="0">
                <a:latin typeface="AbottOldStyle" pitchFamily="2" charset="0"/>
              </a:rPr>
              <a:t> de </a:t>
            </a:r>
            <a:r>
              <a:rPr lang="fr-FR" b="1" dirty="0" err="1">
                <a:latin typeface="AbottOldStyle" pitchFamily="2" charset="0"/>
              </a:rPr>
              <a:t>Quechula</a:t>
            </a:r>
            <a:r>
              <a:rPr lang="fr-FR" b="1" dirty="0">
                <a:latin typeface="AbottOldStyle" pitchFamily="2" charset="0"/>
              </a:rPr>
              <a:t>, au Chiapas, Mexique</a:t>
            </a:r>
          </a:p>
        </p:txBody>
      </p:sp>
      <p:pic>
        <p:nvPicPr>
          <p:cNvPr id="5" name="Image 4"/>
          <p:cNvPicPr preferRelativeResize="0">
            <a:picLocks/>
          </p:cNvPicPr>
          <p:nvPr/>
        </p:nvPicPr>
        <p:blipFill>
          <a:blip r:embed="rId2"/>
          <a:stretch>
            <a:fillRect/>
          </a:stretch>
        </p:blipFill>
        <p:spPr>
          <a:xfrm>
            <a:off x="1956000" y="549000"/>
            <a:ext cx="8280000" cy="5760000"/>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1796448661"/>
      </p:ext>
    </p:extLst>
  </p:cSld>
  <p:clrMapOvr>
    <a:masterClrMapping/>
  </p:clrMapOvr>
  <mc:AlternateContent xmlns:mc="http://schemas.openxmlformats.org/markup-compatibility/2006" xmlns:p14="http://schemas.microsoft.com/office/powerpoint/2010/main">
    <mc:Choice Requires="p14">
      <p:transition spd="slow" p14:dur="3900" advTm="4000">
        <p14:glitter pattern="hexagon"/>
      </p:transition>
    </mc:Choice>
    <mc:Fallback xmlns="">
      <p:transition spd="slow" advTm="4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3738562" y="2028825"/>
            <a:ext cx="4714875" cy="2800350"/>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460428524"/>
      </p:ext>
    </p:extLst>
  </p:cSld>
  <p:clrMapOvr>
    <a:masterClrMapping/>
  </p:clrMapOvr>
  <mc:AlternateContent xmlns:mc="http://schemas.openxmlformats.org/markup-compatibility/2006" xmlns:p14="http://schemas.microsoft.com/office/powerpoint/2010/main">
    <mc:Choice Requires="p14">
      <p:transition spd="slow" p14:dur="3900" advTm="4000">
        <p14:glitter pattern="hexagon"/>
      </p:transition>
    </mc:Choice>
    <mc:Fallback xmlns="">
      <p:transition spd="slow" advTm="4000">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119</TotalTime>
  <Words>105</Words>
  <Application>Microsoft Office PowerPoint</Application>
  <PresentationFormat>Grand écran</PresentationFormat>
  <Paragraphs>12</Paragraphs>
  <Slides>10</Slides>
  <Notes>0</Notes>
  <HiddenSlides>0</HiddenSlides>
  <MMClips>1</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10</vt:i4>
      </vt:variant>
    </vt:vector>
  </HeadingPairs>
  <TitlesOfParts>
    <vt:vector size="15" baseType="lpstr">
      <vt:lpstr>AbottOldStyle</vt: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Modesto</dc:creator>
  <cp:lastModifiedBy>gerald esper</cp:lastModifiedBy>
  <cp:revision>8</cp:revision>
  <dcterms:created xsi:type="dcterms:W3CDTF">2014-12-09T17:08:45Z</dcterms:created>
  <dcterms:modified xsi:type="dcterms:W3CDTF">2014-12-21T18:48:49Z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1054010</vt:lpwstr>
  </property>
  <property fmtid="{D5CDD505-2E9C-101B-9397-08002B2CF9AE}" pid="3" name="NXPowerLiteSettings">
    <vt:lpwstr>F9000400038000</vt:lpwstr>
  </property>
  <property fmtid="{D5CDD505-2E9C-101B-9397-08002B2CF9AE}" pid="4" name="NXPowerLiteVersion">
    <vt:lpwstr>D6.1.0</vt:lpwstr>
  </property>
</Properties>
</file>