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0" r:id="rId2"/>
  </p:sldMasterIdLst>
  <p:sldIdLst>
    <p:sldId id="256" r:id="rId3"/>
    <p:sldId id="257" r:id="rId4"/>
    <p:sldId id="31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404163"/>
      </p:ext>
    </p:extLst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872323"/>
      </p:ext>
    </p:extLst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073334"/>
      </p:ext>
    </p:extLst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037332"/>
      </p:ext>
    </p:extLst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867727"/>
      </p:ext>
    </p:extLst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007805"/>
      </p:ext>
    </p:extLst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7078"/>
      </p:ext>
    </p:extLst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034606"/>
      </p:ext>
    </p:extLst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633256"/>
      </p:ext>
    </p:extLst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47943"/>
      </p:ext>
    </p:extLst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209729"/>
      </p:ext>
    </p:extLst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007659"/>
      </p:ext>
    </p:extLst>
  </p:cSld>
  <p:clrMapOvr>
    <a:masterClrMapping/>
  </p:clrMapOvr>
  <p:transition spd="slow" advTm="8000">
    <p:comb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751044"/>
      </p:ext>
    </p:extLst>
  </p:cSld>
  <p:clrMapOvr>
    <a:masterClrMapping/>
  </p:clrMapOvr>
  <p:transition spd="slow" advTm="8000">
    <p:comb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5576134"/>
      </p:ext>
    </p:extLst>
  </p:cSld>
  <p:clrMapOvr>
    <a:masterClrMapping/>
  </p:clrMapOvr>
  <p:transition spd="slow" advTm="8000">
    <p:comb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109311"/>
      </p:ext>
    </p:extLst>
  </p:cSld>
  <p:clrMapOvr>
    <a:masterClrMapping/>
  </p:clrMapOvr>
  <p:transition spd="slow" advTm="8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053685"/>
      </p:ext>
    </p:extLst>
  </p:cSld>
  <p:clrMapOvr>
    <a:masterClrMapping/>
  </p:clrMapOvr>
  <p:transition spd="slow" advTm="8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005356"/>
      </p:ext>
    </p:extLst>
  </p:cSld>
  <p:clrMapOvr>
    <a:masterClrMapping/>
  </p:clrMapOvr>
  <p:transition spd="slow" advTm="8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264646"/>
      </p:ext>
    </p:extLst>
  </p:cSld>
  <p:clrMapOvr>
    <a:masterClrMapping/>
  </p:clrMapOvr>
  <p:transition spd="slow" advTm="8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177078"/>
      </p:ext>
    </p:extLst>
  </p:cSld>
  <p:clrMapOvr>
    <a:masterClrMapping/>
  </p:clrMapOvr>
  <p:transition spd="slow" advTm="8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86766"/>
      </p:ext>
    </p:extLst>
  </p:cSld>
  <p:clrMapOvr>
    <a:masterClrMapping/>
  </p:clrMapOvr>
  <p:transition spd="slow" advTm="8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351983"/>
      </p:ext>
    </p:extLst>
  </p:cSld>
  <p:clrMapOvr>
    <a:masterClrMapping/>
  </p:clrMapOvr>
  <p:transition spd="slow" advTm="8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200371"/>
      </p:ext>
    </p:extLst>
  </p:cSld>
  <p:clrMapOvr>
    <a:masterClrMapping/>
  </p:clrMapOvr>
  <p:transition spd="slow" advTm="8000">
    <p:comb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35093867"/>
      </p:ext>
    </p:extLst>
  </p:cSld>
  <p:clrMapOvr>
    <a:masterClrMapping/>
  </p:clrMapOvr>
  <p:transition spd="slow" advTm="8000">
    <p:comb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455674"/>
      </p:ext>
    </p:extLst>
  </p:cSld>
  <p:clrMapOvr>
    <a:masterClrMapping/>
  </p:clrMapOvr>
  <p:transition spd="slow" advTm="8000">
    <p:comb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015892"/>
      </p:ext>
    </p:extLst>
  </p:cSld>
  <p:clrMapOvr>
    <a:masterClrMapping/>
  </p:clrMapOvr>
  <p:transition spd="slow" advTm="8000">
    <p:comb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790158"/>
      </p:ext>
    </p:extLst>
  </p:cSld>
  <p:clrMapOvr>
    <a:masterClrMapping/>
  </p:clrMapOvr>
  <p:transition spd="slow" advTm="8000">
    <p:comb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137601"/>
      </p:ext>
    </p:extLst>
  </p:cSld>
  <p:clrMapOvr>
    <a:masterClrMapping/>
  </p:clrMapOvr>
  <p:transition spd="slow" advTm="8000">
    <p:comb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254409"/>
      </p:ext>
    </p:extLst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C00000">
                <a:alpha val="92000"/>
              </a:srgbClr>
            </a:gs>
            <a:gs pos="50000">
              <a:srgbClr val="FFFF00">
                <a:alpha val="48000"/>
              </a:srgbClr>
            </a:gs>
            <a:gs pos="100000">
              <a:srgbClr val="00B0F0">
                <a:alpha val="5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43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ransition spd="slow" advTm="8000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>
                <a:alpha val="92000"/>
              </a:srgbClr>
            </a:gs>
            <a:gs pos="50000">
              <a:srgbClr val="FFFF00">
                <a:alpha val="48000"/>
              </a:srgbClr>
            </a:gs>
            <a:gs pos="100000">
              <a:srgbClr val="00B0F0">
                <a:alpha val="5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02/02/2016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920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ransition spd="slow" advTm="8000">
    <p:comb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04040" y="4256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50363" y="4867198"/>
            <a:ext cx="114912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rial Rounded MT Bold" panose="020F0704030504030204" pitchFamily="34" charset="0"/>
              </a:rPr>
              <a:t>Avec son projet Under Cats, le photographe </a:t>
            </a:r>
            <a:r>
              <a:rPr lang="fr-FR" dirty="0" err="1">
                <a:latin typeface="Arial Rounded MT Bold" panose="020F0704030504030204" pitchFamily="34" charset="0"/>
              </a:rPr>
              <a:t>Andrius</a:t>
            </a:r>
            <a:r>
              <a:rPr lang="fr-FR" dirty="0">
                <a:latin typeface="Arial Rounded MT Bold" panose="020F0704030504030204" pitchFamily="34" charset="0"/>
              </a:rPr>
              <a:t> </a:t>
            </a:r>
            <a:r>
              <a:rPr lang="fr-FR" dirty="0" err="1">
                <a:latin typeface="Arial Rounded MT Bold" panose="020F0704030504030204" pitchFamily="34" charset="0"/>
              </a:rPr>
              <a:t>Burba</a:t>
            </a:r>
            <a:r>
              <a:rPr lang="fr-FR" dirty="0">
                <a:latin typeface="Arial Rounded MT Bold" panose="020F0704030504030204" pitchFamily="34" charset="0"/>
              </a:rPr>
              <a:t> a cherché une nouvelle manière de capturer les chats, et s’est donc amusé à photographier les félins par en dessous grâce à une simple plaque de verre. Une série étonnante réalisée lors du International Cat Show de Vilnius, et qui dévoile les chats sous une nouvelle perspective !</a:t>
            </a:r>
          </a:p>
        </p:txBody>
      </p:sp>
      <p:sp>
        <p:nvSpPr>
          <p:cNvPr id="6" name="Rectangle 5"/>
          <p:cNvSpPr/>
          <p:nvPr/>
        </p:nvSpPr>
        <p:spPr>
          <a:xfrm>
            <a:off x="350363" y="893009"/>
            <a:ext cx="11491274" cy="298021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sablancaAntique" panose="00000400000000000000" pitchFamily="2" charset="0"/>
              </a:rPr>
              <a:t>Les chats autrement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sablancaAntique" panose="00000400000000000000" pitchFamily="2" charset="0"/>
              </a:rPr>
              <a:t>par Modesto</a:t>
            </a:r>
            <a:endParaRPr lang="fr-FR" sz="5400" b="1" cap="none" spc="0" dirty="0">
              <a:ln w="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sablancaAntique" panose="00000400000000000000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656804" y="6423937"/>
            <a:ext cx="487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 Rounded MT Bold" panose="020F0704030504030204" pitchFamily="34" charset="0"/>
              </a:rPr>
              <a:t>Automatique ou manuel</a:t>
            </a:r>
            <a:endParaRPr lang="fr-FR" dirty="0">
              <a:latin typeface="Arial Rounded MT Bold" panose="020F0704030504030204" pitchFamily="34" charset="0"/>
            </a:endParaRPr>
          </a:p>
        </p:txBody>
      </p:sp>
      <p:pic>
        <p:nvPicPr>
          <p:cNvPr id="5" name="Jeux-d-enfant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75890" y="30067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15419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9476544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chemeClr val="tx1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80545931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4596554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chemeClr val="tx1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17204681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chemeClr val="tx1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0285533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chemeClr val="tx1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003893993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7916731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25094824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2933054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69643125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6090502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chemeClr val="tx1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5154291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3881908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01552329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1571196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56415273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5549487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6323332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000" y="459000"/>
            <a:ext cx="5940000" cy="5940000"/>
          </a:xfrm>
          <a:prstGeom prst="rect">
            <a:avLst/>
          </a:prstGeom>
          <a:ln w="127000" cap="sq">
            <a:solidFill>
              <a:srgbClr val="000000"/>
            </a:solidFill>
            <a:prstDash val="sysDot"/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7015800"/>
      </p:ext>
    </p:extLst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364436" y="2533584"/>
            <a:ext cx="3563796" cy="17179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asablancaAntique" panose="00000400000000000000" pitchFamily="2" charset="0"/>
              </a:rPr>
              <a:t>MODESTO</a:t>
            </a:r>
            <a:endParaRPr lang="fr-FR" sz="5400" b="1" cap="none" spc="0" dirty="0">
              <a:ln w="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asablancaAntiqu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96441"/>
      </p:ext>
    </p:extLst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onds dans l’eau">
  <a:themeElements>
    <a:clrScheme name="Ronds dans l’eau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Ronds dans l’eau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onds dans l’eau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TM02900769[[fn=Rétrospective]]</Template>
  <TotalTime>107</TotalTime>
  <Words>70</Words>
  <Application>Microsoft Office PowerPoint</Application>
  <PresentationFormat>Grand écran</PresentationFormat>
  <Paragraphs>5</Paragraphs>
  <Slides>21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Calibri Light</vt:lpstr>
      <vt:lpstr>CasablancaAntique</vt:lpstr>
      <vt:lpstr>Tw Cen MT</vt:lpstr>
      <vt:lpstr>Wingdings 2</vt:lpstr>
      <vt:lpstr>HDOfficeLightV0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34</cp:revision>
  <dcterms:created xsi:type="dcterms:W3CDTF">2015-11-02T15:50:35Z</dcterms:created>
  <dcterms:modified xsi:type="dcterms:W3CDTF">2016-02-02T17:01:12Z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1086234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D7.0.0</vt:lpwstr>
  </property>
</Properties>
</file>