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3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58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70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6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62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80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45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66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10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81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65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7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48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22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5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358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095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60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accent4">
                <a:lumMod val="75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A3B61D1-487F-41C6-BB0E-CE6F68FB193B}" type="datetimeFigureOut">
              <a:rPr lang="fr-FR" smtClean="0"/>
              <a:t>31/01/2015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57B3271-D7BD-4155-86E5-5C3331D72F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816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8654" y="4242189"/>
            <a:ext cx="11554691" cy="2031325"/>
          </a:xfrm>
          <a:prstGeom prst="rect">
            <a:avLst/>
          </a:prstGeom>
          <a:ln w="5715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rial Rounded MT Bold" panose="020F0704030504030204" pitchFamily="34" charset="0"/>
              </a:rPr>
              <a:t>La maison de Kat </a:t>
            </a:r>
            <a:r>
              <a:rPr lang="fr-FR" dirty="0" err="1">
                <a:latin typeface="Arial Rounded MT Bold" panose="020F0704030504030204" pitchFamily="34" charset="0"/>
              </a:rPr>
              <a:t>O'Sullivan</a:t>
            </a:r>
            <a:r>
              <a:rPr lang="fr-FR" dirty="0">
                <a:latin typeface="Arial Rounded MT Bold" panose="020F0704030504030204" pitchFamily="34" charset="0"/>
              </a:rPr>
              <a:t> a beau être perdue dans la nature, elle ne passe pas inaperçue. Cette artiste a transformé une vieille ferme du XIXème siècle en véritable maison de conte de fée. Située près de High </a:t>
            </a:r>
            <a:r>
              <a:rPr lang="fr-FR" dirty="0" err="1">
                <a:latin typeface="Arial Rounded MT Bold" panose="020F0704030504030204" pitchFamily="34" charset="0"/>
              </a:rPr>
              <a:t>Falls</a:t>
            </a:r>
            <a:r>
              <a:rPr lang="fr-FR" dirty="0">
                <a:latin typeface="Arial Rounded MT Bold" panose="020F0704030504030204" pitchFamily="34" charset="0"/>
              </a:rPr>
              <a:t>, dans </a:t>
            </a:r>
            <a:r>
              <a:rPr lang="fr-FR" dirty="0" smtClean="0">
                <a:latin typeface="Arial Rounded MT Bold" panose="020F0704030504030204" pitchFamily="34" charset="0"/>
              </a:rPr>
              <a:t>l‘État </a:t>
            </a:r>
            <a:r>
              <a:rPr lang="fr-FR" dirty="0">
                <a:latin typeface="Arial Rounded MT Bold" panose="020F0704030504030204" pitchFamily="34" charset="0"/>
              </a:rPr>
              <a:t>de New York, cette bâtisse, vieille de 170 ans, attire désormais l'attention des passants. Kat </a:t>
            </a:r>
            <a:r>
              <a:rPr lang="fr-FR" dirty="0" err="1">
                <a:latin typeface="Arial Rounded MT Bold" panose="020F0704030504030204" pitchFamily="34" charset="0"/>
              </a:rPr>
              <a:t>O'Sullivan</a:t>
            </a:r>
            <a:r>
              <a:rPr lang="fr-FR" dirty="0">
                <a:latin typeface="Arial Rounded MT Bold" panose="020F0704030504030204" pitchFamily="34" charset="0"/>
              </a:rPr>
              <a:t> et son mari l'ont achetée en 2009, et depuis ils l'ont repeinte aux couleurs de l'arc-en-ciel. L'intérieur a lui aussi eu droit à son relooking. </a:t>
            </a:r>
            <a:r>
              <a:rPr lang="fr-FR" dirty="0" smtClean="0">
                <a:latin typeface="Arial Rounded MT Bold" panose="020F0704030504030204" pitchFamily="34" charset="0"/>
              </a:rPr>
              <a:t>Une œuvre </a:t>
            </a:r>
            <a:r>
              <a:rPr lang="fr-FR" dirty="0">
                <a:latin typeface="Arial Rounded MT Bold" panose="020F0704030504030204" pitchFamily="34" charset="0"/>
              </a:rPr>
              <a:t>d'art appelée à se transformer encore puisque la jeune femme a l'intention de continuer à rénover la maison, a-t-elle expliqué au </a:t>
            </a:r>
            <a:r>
              <a:rPr lang="fr-FR" dirty="0" err="1">
                <a:latin typeface="Arial Rounded MT Bold" panose="020F0704030504030204" pitchFamily="34" charset="0"/>
              </a:rPr>
              <a:t>Huffington</a:t>
            </a:r>
            <a:r>
              <a:rPr lang="fr-FR" dirty="0">
                <a:latin typeface="Arial Rounded MT Bold" panose="020F0704030504030204" pitchFamily="34" charset="0"/>
              </a:rPr>
              <a:t> Post. Visite guidée en images </a:t>
            </a:r>
            <a:r>
              <a:rPr lang="fr-FR" dirty="0" smtClean="0">
                <a:latin typeface="Arial Rounded MT Bold" panose="020F0704030504030204" pitchFamily="34" charset="0"/>
              </a:rPr>
              <a:t>!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18654" y="492369"/>
            <a:ext cx="11554691" cy="340262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Une maison digne d’un conte de fée</a:t>
            </a:r>
          </a:p>
          <a:p>
            <a:pPr algn="ctr"/>
            <a:r>
              <a:rPr lang="fr-FR" sz="5400" b="1" dirty="0" smtClean="0">
                <a:ln w="95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par Modesto</a:t>
            </a:r>
            <a:endParaRPr lang="fr-FR" sz="5400" b="1" cap="none" spc="0" dirty="0">
              <a:ln w="9525">
                <a:solidFill>
                  <a:srgbClr val="C00000"/>
                </a:solidFill>
                <a:prstDash val="solid"/>
              </a:ln>
              <a:solidFill>
                <a:schemeClr val="accent5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56262" y="6436045"/>
            <a:ext cx="8679473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Arial Rounded MT Bold" panose="020F0704030504030204" pitchFamily="34" charset="0"/>
              </a:rPr>
              <a:t>Automatique après cette dia pour vous laisser lire cette page tranquillement.</a:t>
            </a:r>
            <a:endParaRPr lang="fr-FR" dirty="0">
              <a:latin typeface="Arial Rounded MT Bold" panose="020F0704030504030204" pitchFamily="34" charset="0"/>
            </a:endParaRPr>
          </a:p>
        </p:txBody>
      </p:sp>
      <p:pic>
        <p:nvPicPr>
          <p:cNvPr id="2" name="Lohstana_David_-_Elle_aime_ca_INSTRUMENTAL_VERS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47685" y="234168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8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521854"/>
            <a:ext cx="9144000" cy="6096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927927" y="64655"/>
            <a:ext cx="6336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rial Rounded MT Bold" panose="020F0704030504030204" pitchFamily="34" charset="0"/>
              </a:rPr>
              <a:t>Début de la visite, mais n’oubliez pas le guide Modesto !</a:t>
            </a:r>
            <a:endParaRPr lang="fr-FR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98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513" y="830125"/>
            <a:ext cx="8794973" cy="5868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2355272" y="233326"/>
            <a:ext cx="7481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Arial Rounded MT Bold" panose="020F0704030504030204" pitchFamily="34" charset="0"/>
              </a:rPr>
              <a:t>Une ferme du XIXème siècle repeinte aux couleurs de l'arc-en-ciel</a:t>
            </a:r>
          </a:p>
        </p:txBody>
      </p:sp>
      <p:pic>
        <p:nvPicPr>
          <p:cNvPr id="4" name="Lohstana_David_-_Elle_aime_ca_INSTRUMENTAL_VERS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94223" y="23065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10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000" y="398601"/>
            <a:ext cx="4176000" cy="6264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3791202" y="0"/>
            <a:ext cx="4609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maison perdue au milieu de la forêt</a:t>
            </a:r>
          </a:p>
        </p:txBody>
      </p:sp>
    </p:spTree>
    <p:extLst>
      <p:ext uri="{BB962C8B-B14F-4D97-AF65-F5344CB8AC3E}">
        <p14:creationId xmlns:p14="http://schemas.microsoft.com/office/powerpoint/2010/main" val="92593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8000" y="602612"/>
            <a:ext cx="4536000" cy="6048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4374214" y="85498"/>
            <a:ext cx="34435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 intérieur tout aussi coloré</a:t>
            </a:r>
          </a:p>
        </p:txBody>
      </p:sp>
    </p:spTree>
    <p:extLst>
      <p:ext uri="{BB962C8B-B14F-4D97-AF65-F5344CB8AC3E}">
        <p14:creationId xmlns:p14="http://schemas.microsoft.com/office/powerpoint/2010/main" val="112333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3000" y="921328"/>
            <a:ext cx="8586000" cy="5724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4416373" y="270224"/>
            <a:ext cx="335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vraie maison de poupée</a:t>
            </a:r>
          </a:p>
        </p:txBody>
      </p:sp>
    </p:spTree>
    <p:extLst>
      <p:ext uri="{BB962C8B-B14F-4D97-AF65-F5344CB8AC3E}">
        <p14:creationId xmlns:p14="http://schemas.microsoft.com/office/powerpoint/2010/main" val="340499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000" y="999692"/>
            <a:ext cx="7536000" cy="5652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3976028" y="316408"/>
            <a:ext cx="4239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déco chargée mais très colorée</a:t>
            </a:r>
          </a:p>
        </p:txBody>
      </p:sp>
    </p:spTree>
    <p:extLst>
      <p:ext uri="{BB962C8B-B14F-4D97-AF65-F5344CB8AC3E}">
        <p14:creationId xmlns:p14="http://schemas.microsoft.com/office/powerpoint/2010/main" val="50335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4169" y="1000102"/>
            <a:ext cx="8483662" cy="5652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4053774" y="307170"/>
            <a:ext cx="4084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demeure aux allures féériques</a:t>
            </a:r>
          </a:p>
        </p:txBody>
      </p:sp>
    </p:spTree>
    <p:extLst>
      <p:ext uri="{BB962C8B-B14F-4D97-AF65-F5344CB8AC3E}">
        <p14:creationId xmlns:p14="http://schemas.microsoft.com/office/powerpoint/2010/main" val="350781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515" y="772030"/>
            <a:ext cx="8872969" cy="5868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3740482" y="184728"/>
            <a:ext cx="4711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maison aux couleurs de l'arc-en-ciel</a:t>
            </a:r>
          </a:p>
        </p:txBody>
      </p:sp>
    </p:spTree>
    <p:extLst>
      <p:ext uri="{BB962C8B-B14F-4D97-AF65-F5344CB8AC3E}">
        <p14:creationId xmlns:p14="http://schemas.microsoft.com/office/powerpoint/2010/main" val="331236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000" y="607666"/>
            <a:ext cx="9018000" cy="6012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4577475" y="83127"/>
            <a:ext cx="3037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véritable </a:t>
            </a:r>
            <a:r>
              <a:rPr lang="fr-FR" dirty="0" smtClean="0">
                <a:latin typeface="Arial Rounded MT Bold" panose="020F0704030504030204" pitchFamily="34" charset="0"/>
              </a:rPr>
              <a:t>œuvre </a:t>
            </a:r>
            <a:r>
              <a:rPr lang="fr-FR" dirty="0">
                <a:latin typeface="Arial Rounded MT Bold" panose="020F0704030504030204" pitchFamily="34" charset="0"/>
              </a:rPr>
              <a:t>d'art</a:t>
            </a:r>
          </a:p>
        </p:txBody>
      </p:sp>
    </p:spTree>
    <p:extLst>
      <p:ext uri="{BB962C8B-B14F-4D97-AF65-F5344CB8AC3E}">
        <p14:creationId xmlns:p14="http://schemas.microsoft.com/office/powerpoint/2010/main" val="41558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000" y="562491"/>
            <a:ext cx="9126000" cy="608400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/>
          <p:cNvSpPr/>
          <p:nvPr/>
        </p:nvSpPr>
        <p:spPr>
          <a:xfrm>
            <a:off x="4934464" y="73892"/>
            <a:ext cx="2323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Arial Rounded MT Bold" panose="020F0704030504030204" pitchFamily="34" charset="0"/>
              </a:rPr>
              <a:t>Une maison unique</a:t>
            </a:r>
          </a:p>
        </p:txBody>
      </p:sp>
    </p:spTree>
    <p:extLst>
      <p:ext uri="{BB962C8B-B14F-4D97-AF65-F5344CB8AC3E}">
        <p14:creationId xmlns:p14="http://schemas.microsoft.com/office/powerpoint/2010/main" val="89043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8562" y="2028825"/>
            <a:ext cx="4714875" cy="2800350"/>
          </a:xfrm>
          <a:prstGeom prst="rect">
            <a:avLst/>
          </a:prstGeom>
          <a:ln w="5715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098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onds dans l’eau">
  <a:themeElements>
    <a:clrScheme name="Ronds dans l’eau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Ronds dans l’eau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onds dans l’eau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Ronds dans l’eau</Template>
  <TotalTime>111</TotalTime>
  <Words>210</Words>
  <Application>Microsoft Office PowerPoint</Application>
  <PresentationFormat>Grand écran</PresentationFormat>
  <Paragraphs>14</Paragraphs>
  <Slides>12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Arial Rounded MT Bold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9</cp:revision>
  <dcterms:created xsi:type="dcterms:W3CDTF">2015-01-13T22:11:01Z</dcterms:created>
  <dcterms:modified xsi:type="dcterms:W3CDTF">2015-01-31T21:36:07Z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2053621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D6.1.0</vt:lpwstr>
  </property>
</Properties>
</file>