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306" r:id="rId3"/>
    <p:sldId id="258" r:id="rId4"/>
    <p:sldId id="275" r:id="rId5"/>
    <p:sldId id="262" r:id="rId6"/>
    <p:sldId id="280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6" r:id="rId15"/>
    <p:sldId id="278" r:id="rId16"/>
    <p:sldId id="281" r:id="rId17"/>
    <p:sldId id="282" r:id="rId18"/>
    <p:sldId id="284" r:id="rId19"/>
    <p:sldId id="283" r:id="rId20"/>
    <p:sldId id="285" r:id="rId21"/>
    <p:sldId id="286" r:id="rId22"/>
    <p:sldId id="307" r:id="rId23"/>
    <p:sldId id="288" r:id="rId24"/>
    <p:sldId id="289" r:id="rId25"/>
    <p:sldId id="290" r:id="rId26"/>
    <p:sldId id="273" r:id="rId2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00"/>
    <a:srgbClr val="00FFCC"/>
    <a:srgbClr val="FF3300"/>
    <a:srgbClr val="000099"/>
    <a:srgbClr val="003300"/>
    <a:srgbClr val="0080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0" autoAdjust="0"/>
    <p:restoredTop sz="94728" autoAdjust="0"/>
  </p:normalViewPr>
  <p:slideViewPr>
    <p:cSldViewPr>
      <p:cViewPr varScale="1">
        <p:scale>
          <a:sx n="113" d="100"/>
          <a:sy n="113" d="100"/>
        </p:scale>
        <p:origin x="-158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C333D-DED5-4C3B-85B2-AB52F477ABA3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3AF6A-652B-4620-A99C-34CC52096B22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8826F-32A0-4B18-AA47-0870A268544A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9E757-9BD7-4403-BE07-39A35BC78CF7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43ED3-1606-4772-ABC5-142F1F248D9F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F306C-BF65-4DAE-8E5D-72FD1923A3E6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F4418-069B-4B9C-81E7-8A6092253876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FEFCF-F99E-4028-856C-136671E5000F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FC051-E173-4D76-875C-37F07EDD63C6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13C4D-25ED-4093-AEBD-284B66F7AF91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DEEE5-125F-45E0-8379-D995F65F67AD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  <p:transition spd="slow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for at redigere titeltypografi i masteren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for at redigere teksttypografierne i masteren</a:t>
            </a:r>
          </a:p>
          <a:p>
            <a:pPr lvl="1"/>
            <a:r>
              <a:rPr lang="en-GB" smtClean="0"/>
              <a:t>Andet niveau</a:t>
            </a:r>
          </a:p>
          <a:p>
            <a:pPr lvl="2"/>
            <a:r>
              <a:rPr lang="en-GB" smtClean="0"/>
              <a:t>Tredje niveau</a:t>
            </a:r>
          </a:p>
          <a:p>
            <a:pPr lvl="3"/>
            <a:r>
              <a:rPr lang="en-GB" smtClean="0"/>
              <a:t>Fjerde niveau</a:t>
            </a:r>
          </a:p>
          <a:p>
            <a:pPr lvl="4"/>
            <a:r>
              <a:rPr lang="en-GB" smtClean="0"/>
              <a:t>Femte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954319FA-5573-4699-9547-2EA603E6D597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 spd="slow" advTm="6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4"/>
          <p:cNvSpPr>
            <a:spLocks noChangeArrowheads="1" noChangeShapeType="1" noTextEdit="1"/>
          </p:cNvSpPr>
          <p:nvPr/>
        </p:nvSpPr>
        <p:spPr bwMode="auto">
          <a:xfrm rot="-882019">
            <a:off x="1035050" y="2293938"/>
            <a:ext cx="65532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3600" i="1" kern="1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99FF99"/>
              </a:solidFill>
              <a:effectLst>
                <a:outerShdw dist="77251" dir="4832261" algn="ctr" rotWithShape="0">
                  <a:srgbClr val="0000FF"/>
                </a:outerShdw>
              </a:effectLst>
              <a:latin typeface="Arial Black"/>
            </a:endParaRPr>
          </a:p>
        </p:txBody>
      </p:sp>
      <p:sp>
        <p:nvSpPr>
          <p:cNvPr id="13315" name="WordArt 5" descr="slide0002_image007"/>
          <p:cNvSpPr>
            <a:spLocks noChangeArrowheads="1" noChangeShapeType="1" noTextEdit="1"/>
          </p:cNvSpPr>
          <p:nvPr/>
        </p:nvSpPr>
        <p:spPr bwMode="auto">
          <a:xfrm rot="-876922">
            <a:off x="1536700" y="3057525"/>
            <a:ext cx="57054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80322" dir="4293903" algn="ctr" rotWithShape="0">
                    <a:srgbClr val="00FFFF"/>
                  </a:outerShdw>
                </a:effectLst>
                <a:latin typeface="Arial Black"/>
              </a:rPr>
              <a:t>Besoin d’une pause câlin</a:t>
            </a:r>
            <a:endParaRPr lang="fr-FR" sz="3600" i="1" kern="10" dirty="0">
              <a:ln w="9525">
                <a:solidFill>
                  <a:srgbClr val="0000FF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80322" dir="4293903" algn="ctr" rotWithShape="0">
                  <a:srgbClr val="00FFFF"/>
                </a:outerShdw>
              </a:effectLst>
              <a:latin typeface="Arial Black"/>
            </a:endParaRP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107950" y="0"/>
            <a:ext cx="3527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CAC8EB5E-6987-4DAD-800F-2719A2372150}" type="datetime9">
              <a:rPr lang="ro-RO">
                <a:solidFill>
                  <a:srgbClr val="00FFCC"/>
                </a:solidFill>
                <a:latin typeface="Arial" charset="0"/>
                <a:cs typeface="Arial" charset="0"/>
              </a:rPr>
              <a:pPr/>
              <a:t>15.05.2016 15:48:04</a:t>
            </a:fld>
            <a:endParaRPr lang="fr-FR">
              <a:solidFill>
                <a:srgbClr val="00FFCC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99992" y="6237312"/>
            <a:ext cx="4306948" cy="4930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fr-FR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  <a:cs typeface="Lucida Sans Unicode" charset="0"/>
              </a:rPr>
              <a:t>Cliquez à votre rythme</a:t>
            </a:r>
            <a:endParaRPr lang="fr-FR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  <a:cs typeface="Lucida Sans Unicode" charset="0"/>
            </a:endParaRPr>
          </a:p>
        </p:txBody>
      </p:sp>
      <p:pic>
        <p:nvPicPr>
          <p:cNvPr id="13318" name="Picture 9" descr="Arts_chez_Michelin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7988" y="188913"/>
            <a:ext cx="668337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179388" y="6308725"/>
            <a:ext cx="27158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400" dirty="0">
                <a:solidFill>
                  <a:srgbClr val="00FF00"/>
                </a:solidFill>
              </a:rPr>
              <a:t>METTRE LE </a:t>
            </a:r>
            <a:r>
              <a:rPr lang="fr-FR" sz="2400" dirty="0" smtClean="0">
                <a:solidFill>
                  <a:srgbClr val="00FF00"/>
                </a:solidFill>
              </a:rPr>
              <a:t>SON</a:t>
            </a:r>
            <a:endParaRPr lang="fr-FR" sz="2400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slow">
    <p:sndAc>
      <p:stSnd loop="1">
        <p:snd r:embed="rId2" name="Vangelis la petite et la m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te-couchee-avec-son-chaton-nouveau-n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0" y="418034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/>
              <a:t>Mon papa et ma maman n'aiment pas qu'on me touche!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0" dirty="0" smtClean="0"/>
              <a:t>Là Maman à l'air tranquille, mais attention, faut pas l'énerver... il parait que c'est les hormones!</a:t>
            </a:r>
            <a:endParaRPr lang="fr-F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ix-chatons-british-shorthair-et-parents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06240" y="0"/>
            <a:ext cx="493776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10527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Ces chats surveillent avec fierté et attention leur jolie portée qui déguste son premier bol de lait. </a:t>
            </a:r>
            <a:r>
              <a:rPr lang="fr-FR" b="0" dirty="0" err="1" smtClean="0">
                <a:solidFill>
                  <a:schemeClr val="bg1"/>
                </a:solidFill>
              </a:rPr>
              <a:t>Meowww</a:t>
            </a:r>
            <a:r>
              <a:rPr lang="fr-FR" b="0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rousse-et-chaton-sur-fauteuil-roug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6158" y="0"/>
            <a:ext cx="731168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9592" y="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Pas de répit pour le trône royal.... L'esprit de dynastie est déjà bien ancré chez ce jeune chaton... avec la bénédiction de sa mère 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et-chaton-roux-tigres-pareils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7624" y="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Confortablement installé sur le dos de son père, ce chaton entreprend de faire la toilette de son géniteur... comme un grand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te-et-chaton-nouveau-ne-ecaille-de-tortu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707"/>
            <a:ext cx="9144000" cy="610458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0466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chatte se repose. Après avoir donné naissance à ce mignon petit chaton, elle le lave et le réchauffe avec tendresse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-noir-et-blanc-et-chaton-pareil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204" y="0"/>
            <a:ext cx="812559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23728" y="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Même pelage, même posture... Qui est la mère, qui est la </a:t>
            </a:r>
            <a:r>
              <a:rPr lang="fr-FR" b="0" dirty="0" smtClean="0">
                <a:solidFill>
                  <a:schemeClr val="bg1"/>
                </a:solidFill>
              </a:rPr>
              <a:t>fille 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apprend-chaton-comment-avoir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4628" y="0"/>
            <a:ext cx="579474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4" y="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maman chat apprend à son adorable chaton comment obtenir facilement ce qu'il veut. 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Extension </a:t>
            </a:r>
            <a:r>
              <a:rPr lang="fr-FR" b="0" dirty="0" err="1" smtClean="0">
                <a:solidFill>
                  <a:schemeClr val="bg1"/>
                </a:solidFill>
              </a:rPr>
              <a:t>mignonissime</a:t>
            </a:r>
            <a:r>
              <a:rPr lang="fr-FR" b="0" dirty="0" smtClean="0">
                <a:solidFill>
                  <a:schemeClr val="bg1"/>
                </a:solidFill>
              </a:rPr>
              <a:t> et petit regard </a:t>
            </a:r>
            <a:r>
              <a:rPr lang="fr-FR" b="0" dirty="0" smtClean="0">
                <a:solidFill>
                  <a:schemeClr val="bg1"/>
                </a:solidFill>
              </a:rPr>
              <a:t>irrésistible.... </a:t>
            </a:r>
            <a:r>
              <a:rPr lang="fr-FR" b="0" dirty="0" smtClean="0">
                <a:solidFill>
                  <a:schemeClr val="bg1"/>
                </a:solidFill>
              </a:rPr>
              <a:t>si avec ça le maître en craque pas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t-et-chaton-yoga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19872" y="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chatte et son chaton s'adonnent avec délice aux joie du yoga... Faites le chat =^..^=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amille-de-chat-poupees-russes-matryoshka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2174" y="0"/>
            <a:ext cx="721965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Pas de doute possible!! Pour ces quatre là, l'air de famille est plus qu'évident.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grande-portee-de-chatons-siamois-et-mer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1352" y="0"/>
            <a:ext cx="694129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27984" y="188640"/>
            <a:ext cx="32333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dirty="0" err="1" smtClean="0"/>
              <a:t>Pfffff</a:t>
            </a:r>
            <a:r>
              <a:rPr lang="fr-FR" b="0" dirty="0" smtClean="0"/>
              <a:t>! Petits joueurs!</a:t>
            </a:r>
            <a:endParaRPr lang="fr-F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maine-coon-et-chaton-identiques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58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1663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Ma fille est magnifique, c'est mon portrait craché.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Ca on peut dire qu'elle a été gâtée par la nature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-et-chaton-ecaille-de-tortu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2306" y="0"/>
            <a:ext cx="673938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2000" y="191683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maman chat n'a pas l'air commode... elle veille férocement sur son chaton. Même ses maîtres ne sont que </a:t>
            </a:r>
            <a:r>
              <a:rPr lang="fr-FR" b="0" dirty="0" smtClean="0">
                <a:solidFill>
                  <a:schemeClr val="bg1"/>
                </a:solidFill>
              </a:rPr>
              <a:t>tolérés 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on-embrassant-sa-mer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4110"/>
            <a:ext cx="9144000" cy="51497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Trop mignon!! Sur cette photo, on dirait vraiment que ce chaton embrasse sa mère comme un petit enfant! 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Vraiment craquant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serre-fort-son-chaton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7466" y="0"/>
            <a:ext cx="572906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63688" y="504211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En </a:t>
            </a:r>
            <a:r>
              <a:rPr lang="fr-FR" b="0" dirty="0" smtClean="0">
                <a:solidFill>
                  <a:schemeClr val="bg1"/>
                </a:solidFill>
              </a:rPr>
              <a:t>tous cas tu ne pourras pas me l'enlever!! Si tu tiens à la peau de tes mains, n'essayes même pas! </a:t>
            </a:r>
            <a:r>
              <a:rPr lang="fr-FR" b="0" dirty="0" err="1" smtClean="0">
                <a:solidFill>
                  <a:schemeClr val="bg1"/>
                </a:solidFill>
              </a:rPr>
              <a:t>Grrrrr</a:t>
            </a:r>
            <a:r>
              <a:rPr lang="fr-FR" b="0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-et-chaton-pere-et-fils-comme-deux-gouttes-eau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2200" y="254000"/>
            <a:ext cx="4419600" cy="635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La descendance est assurée... encore quelques mois et il aura mes yeux!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serieuse-et-chaton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7758" y="0"/>
            <a:ext cx="456848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Attention c'est sérieux... j'aurai dû faire shooter la photo de famille par les studios </a:t>
            </a:r>
            <a:r>
              <a:rPr lang="fr-FR" b="0" dirty="0" smtClean="0">
                <a:solidFill>
                  <a:schemeClr val="bg1"/>
                </a:solidFill>
              </a:rPr>
              <a:t>Harcourt !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Rien n'est trop beau pour mon bébé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et-chaton-noir-et-blanc-copie-conform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8275" y="0"/>
            <a:ext cx="684744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87624" y="331857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chatte et son chaton sont absolument adorables. Ils se ressemblent comme 2 gouttes </a:t>
            </a:r>
            <a:r>
              <a:rPr lang="fr-FR" b="0" dirty="0" smtClean="0"/>
              <a:t>d'eau... seul</a:t>
            </a:r>
            <a:r>
              <a:rPr lang="fr-FR" b="0" dirty="0" smtClean="0">
                <a:solidFill>
                  <a:schemeClr val="bg1"/>
                </a:solidFill>
              </a:rPr>
              <a:t>s</a:t>
            </a:r>
            <a:r>
              <a:rPr lang="fr-FR" b="0" dirty="0" smtClean="0"/>
              <a:t> </a:t>
            </a:r>
            <a:r>
              <a:rPr lang="fr-FR" b="0" dirty="0" smtClean="0">
                <a:solidFill>
                  <a:schemeClr val="bg1"/>
                </a:solidFill>
              </a:rPr>
              <a:t>les yeux ont </a:t>
            </a:r>
            <a:r>
              <a:rPr lang="fr-FR" b="0" dirty="0" smtClean="0"/>
              <a:t>pour</a:t>
            </a:r>
            <a:r>
              <a:rPr lang="fr-FR" b="0" dirty="0" smtClean="0">
                <a:solidFill>
                  <a:schemeClr val="bg1"/>
                </a:solidFill>
              </a:rPr>
              <a:t> </a:t>
            </a:r>
            <a:r>
              <a:rPr lang="fr-FR" b="0" dirty="0" smtClean="0"/>
              <a:t>le moment une couleur différente, mais d'ici peu, Maman et bébé seront de vrais </a:t>
            </a:r>
            <a:r>
              <a:rPr lang="fr-FR" b="0" dirty="0" smtClean="0"/>
              <a:t>jumeaux</a:t>
            </a:r>
            <a:endParaRPr lang="fr-F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te-et-chaton-ecaille-de-tortue-sur-echelle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5736" y="198884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Allez Petit! Regarde bien l'objectif et "souris" pour la photo.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roux-et-chaton-mignon-pareil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4932" y="0"/>
            <a:ext cx="572906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4572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 chat roux surveille son chaton et l'encourage dans son apprentissage avec douceur et fermeté.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Fais comme moi et tu arriveras à rouler ton humain dans la farine pour son plus grand bonheur. Si tu t'y prends comme il faut, tu auras des tonnes de croquettes et un bon verre de lait. 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Les chats sont des parents formidables </a:t>
            </a:r>
            <a:r>
              <a:rPr lang="fr-FR" b="0" dirty="0" smtClean="0">
                <a:solidFill>
                  <a:schemeClr val="bg1"/>
                </a:solidFill>
              </a:rPr>
              <a:t>=^..^= !!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-et-chaton-blanc-copies-conformes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5862" y="0"/>
            <a:ext cx="572813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chatte et son chaton partent chasser au jardin. Ils se ressemblent tellement qu'on croirait qu'un miroir reflète un unique chat.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et-chaton-mignon-calin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750" y="1843087"/>
            <a:ext cx="4762500" cy="31718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67744" y="11663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chatte et son chaton sont trop heureux de profiter d'un moment de tendresse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230561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/>
              <a:t>Trop </a:t>
            </a:r>
            <a:r>
              <a:rPr lang="fr-FR" b="0" dirty="0" smtClean="0"/>
              <a:t>chou =^..^=</a:t>
            </a:r>
            <a:endParaRPr lang="fr-FR" dirty="0"/>
          </a:p>
        </p:txBody>
      </p:sp>
      <p:pic>
        <p:nvPicPr>
          <p:cNvPr id="5" name="Image 4" descr="chat-et-chaton-endormis-sur-le-dos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0448" y="0"/>
            <a:ext cx="696310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15616" y="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C'est bien connu, quand bébé s'endort, les jeunes parents en profitent pour faire immédiatement de même!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b="0" dirty="0" smtClean="0">
                <a:solidFill>
                  <a:schemeClr val="bg1"/>
                </a:solidFill>
              </a:rPr>
              <a:t>Trop chou =^..^=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te-yeux-verts-avec-chaton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76400"/>
            <a:ext cx="9144000" cy="5181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Comme toutes les chattes, celle-ci protège son chaton. Même son maître doit être vigilant quand il s'approche. </a:t>
            </a:r>
            <a:r>
              <a:rPr lang="fr-FR" b="0" dirty="0" smtClean="0">
                <a:solidFill>
                  <a:schemeClr val="bg1"/>
                </a:solidFill>
              </a:rPr>
              <a:t>C'est </a:t>
            </a:r>
            <a:r>
              <a:rPr lang="fr-FR" b="0" dirty="0" smtClean="0">
                <a:solidFill>
                  <a:schemeClr val="bg1"/>
                </a:solidFill>
              </a:rPr>
              <a:t>un grand privilège si elle vous laisse toucher son joli petit.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t-et-chaton-dans-stores-r-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266950"/>
            <a:ext cx="6858000" cy="45910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dirty="0" smtClean="0">
                <a:solidFill>
                  <a:schemeClr val="bg1"/>
                </a:solidFill>
              </a:rPr>
              <a:t>Cette chatte exerce son petit et surveille avec curiosité sa progression dans les stores </a:t>
            </a:r>
            <a:r>
              <a:rPr lang="fr-FR" b="0" dirty="0" smtClean="0">
                <a:solidFill>
                  <a:schemeClr val="bg1"/>
                </a:solidFill>
              </a:rPr>
              <a:t>…Les </a:t>
            </a:r>
            <a:r>
              <a:rPr lang="fr-FR" b="0" dirty="0" smtClean="0">
                <a:solidFill>
                  <a:schemeClr val="bg1"/>
                </a:solidFill>
              </a:rPr>
              <a:t>petites bêtises de chats se transmettent dès le plus jeune âge. </a:t>
            </a:r>
            <a:r>
              <a:rPr lang="fr-FR" b="0" dirty="0" smtClean="0">
                <a:solidFill>
                  <a:schemeClr val="bg1"/>
                </a:solidFill>
              </a:rPr>
              <a:t>Fais </a:t>
            </a:r>
            <a:r>
              <a:rPr lang="fr-FR" b="0" dirty="0" smtClean="0">
                <a:solidFill>
                  <a:schemeClr val="bg1"/>
                </a:solidFill>
              </a:rPr>
              <a:t>bien attention petit, l'air innocent est indispensable pour bien attendrir tes humains et éviter de te faire gronder 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WordArt 4"/>
          <p:cNvSpPr>
            <a:spLocks noChangeArrowheads="1" noChangeShapeType="1" noTextEdit="1"/>
          </p:cNvSpPr>
          <p:nvPr/>
        </p:nvSpPr>
        <p:spPr bwMode="auto">
          <a:xfrm>
            <a:off x="2627313" y="3284538"/>
            <a:ext cx="424815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71842" dir="2700000" algn="ctr" rotWithShape="0">
                    <a:srgbClr val="00FFCC"/>
                  </a:outerShdw>
                </a:effectLst>
                <a:latin typeface="Tempus Sans ITC"/>
              </a:rPr>
              <a:t>FIN</a:t>
            </a:r>
          </a:p>
        </p:txBody>
      </p:sp>
      <p:sp>
        <p:nvSpPr>
          <p:cNvPr id="37891" name="ZoneTexte 2"/>
          <p:cNvSpPr txBox="1">
            <a:spLocks noChangeArrowheads="1"/>
          </p:cNvSpPr>
          <p:nvPr/>
        </p:nvSpPr>
        <p:spPr bwMode="auto">
          <a:xfrm>
            <a:off x="250825" y="115888"/>
            <a:ext cx="7489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      Création Catherine </a:t>
            </a:r>
            <a:r>
              <a:rPr lang="fr-FR" dirty="0" err="1">
                <a:solidFill>
                  <a:srgbClr val="FFFF00"/>
                </a:solidFill>
              </a:rPr>
              <a:t>Chantha</a:t>
            </a:r>
            <a:r>
              <a:rPr lang="fr-FR" dirty="0">
                <a:solidFill>
                  <a:srgbClr val="FFFF00"/>
                </a:solidFill>
              </a:rPr>
              <a:t>, le </a:t>
            </a:r>
            <a:r>
              <a:rPr lang="fr-FR" dirty="0" smtClean="0">
                <a:solidFill>
                  <a:srgbClr val="FFFF00"/>
                </a:solidFill>
              </a:rPr>
              <a:t>15 mai 2016 </a:t>
            </a:r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37893" name="Image 10" descr="Le-Monde-des-Oiseaux-Jack-50_068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1125538"/>
            <a:ext cx="4835525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NSUALITE FEMININE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SENSUALITE FEMININE</Template>
  <TotalTime>83</TotalTime>
  <Words>482</Words>
  <Application>Microsoft Office PowerPoint</Application>
  <PresentationFormat>Affichage à l'écran (4:3)</PresentationFormat>
  <Paragraphs>31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SENSUALITE FEMININE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subject>La vie des cigales du Vaucluse.</dc:subject>
  <dc:creator>CHANTHA</dc:creator>
  <cp:keywords>Les Cigales.</cp:keywords>
  <dc:description>Music; John Lennon Imagine</dc:description>
  <cp:lastModifiedBy>CHANTHA</cp:lastModifiedBy>
  <cp:revision>29</cp:revision>
  <dcterms:created xsi:type="dcterms:W3CDTF">2016-05-15T12:33:42Z</dcterms:created>
  <dcterms:modified xsi:type="dcterms:W3CDTF">2016-05-15T13:57:20Z</dcterms:modified>
  <cp:category>la vie des incectes.</cp:category>
</cp:coreProperties>
</file>