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409" r:id="rId2"/>
    <p:sldId id="411" r:id="rId3"/>
    <p:sldId id="366" r:id="rId4"/>
    <p:sldId id="383" r:id="rId5"/>
    <p:sldId id="395" r:id="rId6"/>
    <p:sldId id="396" r:id="rId7"/>
    <p:sldId id="364" r:id="rId8"/>
    <p:sldId id="346" r:id="rId9"/>
    <p:sldId id="408" r:id="rId10"/>
    <p:sldId id="372" r:id="rId11"/>
    <p:sldId id="407" r:id="rId12"/>
    <p:sldId id="401" r:id="rId13"/>
    <p:sldId id="385" r:id="rId14"/>
    <p:sldId id="387" r:id="rId15"/>
    <p:sldId id="391" r:id="rId16"/>
    <p:sldId id="358" r:id="rId17"/>
    <p:sldId id="374" r:id="rId18"/>
    <p:sldId id="377" r:id="rId19"/>
    <p:sldId id="397" r:id="rId20"/>
    <p:sldId id="412" r:id="rId21"/>
    <p:sldId id="413" r:id="rId22"/>
    <p:sldId id="414" r:id="rId23"/>
    <p:sldId id="415" r:id="rId24"/>
    <p:sldId id="416" r:id="rId25"/>
    <p:sldId id="417" r:id="rId26"/>
    <p:sldId id="418" r:id="rId27"/>
    <p:sldId id="398" r:id="rId28"/>
  </p:sldIdLst>
  <p:sldSz cx="9144000" cy="6858000" type="screen4x3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1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29512"/>
            <a:ext cx="7772400" cy="1471837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834"/>
            <a:ext cx="6400800" cy="1750979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BE77E0-AA3F-4802-8DFB-20B8A76719D9}" type="slidenum">
              <a:rPr lang="hu-HU"/>
              <a:pPr>
                <a:defRPr/>
              </a:pPr>
              <a:t>‹N°›</a:t>
            </a:fld>
            <a:endParaRPr lang="hu-HU"/>
          </a:p>
        </p:txBody>
      </p:sp>
    </p:spTree>
  </p:cSld>
  <p:clrMapOvr>
    <a:masterClrMapping/>
  </p:clrMapOvr>
  <p:transition spd="slow" advTm="10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BDCF80-F35E-4853-8094-628EFC4CF9D5}" type="slidenum">
              <a:rPr lang="hu-HU"/>
              <a:pPr>
                <a:defRPr/>
              </a:pPr>
              <a:t>‹N°›</a:t>
            </a:fld>
            <a:endParaRPr lang="hu-HU"/>
          </a:p>
        </p:txBody>
      </p:sp>
    </p:spTree>
  </p:cSld>
  <p:clrMapOvr>
    <a:masterClrMapping/>
  </p:clrMapOvr>
  <p:transition spd="slow" advTm="10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7052"/>
            <a:ext cx="7772400" cy="136187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7725"/>
            <a:ext cx="7772400" cy="1499328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C33F9C-285E-4CC6-BA0E-F0F659184248}" type="slidenum">
              <a:rPr lang="hu-HU"/>
              <a:pPr>
                <a:defRPr/>
              </a:pPr>
              <a:t>‹N°›</a:t>
            </a:fld>
            <a:endParaRPr lang="hu-HU"/>
          </a:p>
        </p:txBody>
      </p:sp>
    </p:spTree>
  </p:cSld>
  <p:clrMapOvr>
    <a:masterClrMapping/>
  </p:clrMapOvr>
  <p:transition spd="slow" advTm="10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835"/>
            <a:ext cx="4038600" cy="452547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835"/>
            <a:ext cx="4038600" cy="452547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EFBD4E-3DF2-4526-BEAB-00F3A97F1C8D}" type="slidenum">
              <a:rPr lang="hu-HU"/>
              <a:pPr>
                <a:defRPr/>
              </a:pPr>
              <a:t>‹N°›</a:t>
            </a:fld>
            <a:endParaRPr lang="hu-HU"/>
          </a:p>
        </p:txBody>
      </p:sp>
    </p:spTree>
  </p:cSld>
  <p:clrMapOvr>
    <a:masterClrMapping/>
  </p:clrMapOvr>
  <p:transition spd="slow" advTm="10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279"/>
            <a:ext cx="4040188" cy="63864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3920"/>
            <a:ext cx="4040188" cy="395239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535279"/>
            <a:ext cx="4041775" cy="63864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2173920"/>
            <a:ext cx="4041775" cy="395239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7A4C07-D26F-4CE2-8930-3A0B5DEAA493}" type="slidenum">
              <a:rPr lang="hu-HU"/>
              <a:pPr>
                <a:defRPr/>
              </a:pPr>
              <a:t>‹N°›</a:t>
            </a:fld>
            <a:endParaRPr lang="hu-HU"/>
          </a:p>
        </p:txBody>
      </p:sp>
    </p:spTree>
  </p:cSld>
  <p:clrMapOvr>
    <a:masterClrMapping/>
  </p:clrMapOvr>
  <p:transition spd="slow" advTm="10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008947-EEAB-4548-97EE-214552D583A2}" type="slidenum">
              <a:rPr lang="hu-HU"/>
              <a:pPr>
                <a:defRPr/>
              </a:pPr>
              <a:t>‹N°›</a:t>
            </a:fld>
            <a:endParaRPr lang="hu-HU"/>
          </a:p>
        </p:txBody>
      </p:sp>
    </p:spTree>
  </p:cSld>
  <p:clrMapOvr>
    <a:masterClrMapping/>
  </p:clrMapOvr>
  <p:transition spd="slow" advTm="10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4051E0-EB80-47D4-A48E-E7C1632DBCC9}" type="slidenum">
              <a:rPr lang="hu-HU"/>
              <a:pPr>
                <a:defRPr/>
              </a:pPr>
              <a:t>‹N°›</a:t>
            </a:fld>
            <a:endParaRPr lang="hu-HU"/>
          </a:p>
        </p:txBody>
      </p:sp>
    </p:spTree>
  </p:cSld>
  <p:clrMapOvr>
    <a:masterClrMapping/>
  </p:clrMapOvr>
  <p:transition spd="slow" advTm="10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72799"/>
            <a:ext cx="3008313" cy="116309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2798"/>
            <a:ext cx="5111750" cy="58535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435888"/>
            <a:ext cx="3008313" cy="469042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91BF48-A0CF-48F7-B012-2AAEDA89875F}" type="slidenum">
              <a:rPr lang="hu-HU"/>
              <a:pPr>
                <a:defRPr/>
              </a:pPr>
              <a:t>‹N°›</a:t>
            </a:fld>
            <a:endParaRPr lang="hu-HU"/>
          </a:p>
        </p:txBody>
      </p:sp>
    </p:spTree>
  </p:cSld>
  <p:clrMapOvr>
    <a:masterClrMapping/>
  </p:clrMapOvr>
  <p:transition spd="slow" advTm="10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388"/>
            <a:ext cx="5486400" cy="56674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3266"/>
            <a:ext cx="5486400" cy="411522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 smtClean="0"/>
              <a:t>Cliquez sur l'icône pour ajouter une image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130"/>
            <a:ext cx="5486400" cy="80570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9B0CAD-D1C9-4FB9-9EE0-0BA2DF5A5EE0}" type="slidenum">
              <a:rPr lang="hu-HU"/>
              <a:pPr>
                <a:defRPr/>
              </a:pPr>
              <a:t>‹N°›</a:t>
            </a:fld>
            <a:endParaRPr lang="hu-HU"/>
          </a:p>
        </p:txBody>
      </p:sp>
    </p:spTree>
  </p:cSld>
  <p:clrMapOvr>
    <a:masterClrMapping/>
  </p:clrMapOvr>
  <p:transition spd="slow" advTm="10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5799D0-CDCB-4204-A1D1-7FF6FAD91D6A}" type="slidenum">
              <a:rPr lang="hu-HU"/>
              <a:pPr>
                <a:defRPr/>
              </a:pPr>
              <a:t>‹N°›</a:t>
            </a:fld>
            <a:endParaRPr lang="hu-HU"/>
          </a:p>
        </p:txBody>
      </p:sp>
    </p:spTree>
  </p:cSld>
  <p:clrMapOvr>
    <a:masterClrMapping/>
  </p:clrMapOvr>
  <p:transition spd="slow" advTm="10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913"/>
            <a:ext cx="2057400" cy="5851399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913"/>
            <a:ext cx="6019800" cy="5851399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E1CB1D-3746-41A0-A609-9B281B557B51}" type="slidenum">
              <a:rPr lang="hu-HU"/>
              <a:pPr>
                <a:defRPr/>
              </a:pPr>
              <a:t>‹N°›</a:t>
            </a:fld>
            <a:endParaRPr lang="hu-HU"/>
          </a:p>
        </p:txBody>
      </p:sp>
    </p:spTree>
  </p:cSld>
  <p:clrMapOvr>
    <a:masterClrMapping/>
  </p:clrMapOvr>
  <p:transition spd="slow" advTm="10000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cs typeface="+mn-cs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cs typeface="+mn-cs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CF874ACD-29D0-4DF6-9B3F-54B619A55571}" type="slidenum">
              <a:rPr lang="hu-HU"/>
              <a:pPr>
                <a:defRPr/>
              </a:pPr>
              <a:t>‹N°›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0000"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WordArt 5"/>
          <p:cNvSpPr>
            <a:spLocks noChangeArrowheads="1" noChangeShapeType="1" noTextEdit="1"/>
          </p:cNvSpPr>
          <p:nvPr/>
        </p:nvSpPr>
        <p:spPr bwMode="auto">
          <a:xfrm>
            <a:off x="1042988" y="4292600"/>
            <a:ext cx="7345362" cy="24479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BottomRight">
                <a:rot lat="0" lon="21239994" rev="0"/>
              </a:camera>
              <a:lightRig rig="legacyHarsh3" dir="l"/>
            </a:scene3d>
            <a:sp3d extrusionH="430200" prstMaterial="legacyMatte">
              <a:extrusionClr>
                <a:srgbClr val="C0C0C0"/>
              </a:extrusionClr>
            </a:sp3d>
          </a:bodyPr>
          <a:lstStyle/>
          <a:p>
            <a:pPr algn="ctr"/>
            <a:r>
              <a:rPr lang="fr-FR" sz="3600" kern="10">
                <a:ln w="9525">
                  <a:round/>
                  <a:headEnd/>
                  <a:tailEnd/>
                </a:ln>
                <a:solidFill>
                  <a:srgbClr val="FFC000"/>
                </a:solidFill>
                <a:latin typeface="Arial Black"/>
              </a:rPr>
              <a:t>Chats de 1915</a:t>
            </a:r>
          </a:p>
        </p:txBody>
      </p:sp>
      <p:pic>
        <p:nvPicPr>
          <p:cNvPr id="2051" name="Picture 9" descr="Arts_chez_Michelin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72450" y="115888"/>
            <a:ext cx="668338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2" name="Rectangle 8"/>
          <p:cNvSpPr>
            <a:spLocks noChangeArrowheads="1"/>
          </p:cNvSpPr>
          <p:nvPr/>
        </p:nvSpPr>
        <p:spPr bwMode="auto">
          <a:xfrm>
            <a:off x="3071813" y="0"/>
            <a:ext cx="48577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fld id="{E8BF480A-B404-4C38-ADE6-500EDBE1588B}" type="datetime9">
              <a:rPr lang="ro-RO" sz="3200" b="1">
                <a:solidFill>
                  <a:srgbClr val="FFFF00"/>
                </a:solidFill>
              </a:rPr>
              <a:pPr/>
              <a:t>02.04.2016 15:04:24</a:t>
            </a:fld>
            <a:endParaRPr lang="fr-FR" sz="3200">
              <a:solidFill>
                <a:srgbClr val="FFFF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429125" y="857250"/>
            <a:ext cx="3922713" cy="3492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defRPr/>
            </a:pPr>
            <a:r>
              <a:rPr lang="fr-FR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anose="02070A03080606020203" pitchFamily="18" charset="0"/>
                <a:cs typeface="Lucida Sans Unicode" charset="0"/>
              </a:rPr>
              <a:t>DEFILEMENT AUTOMATIQUE</a:t>
            </a:r>
          </a:p>
        </p:txBody>
      </p:sp>
    </p:spTree>
  </p:cSld>
  <p:clrMapOvr>
    <a:masterClrMapping/>
  </p:clrMapOvr>
  <p:transition spd="slow" advTm="7000">
    <p:sndAc>
      <p:stSnd loop="1">
        <p:snd r:embed="rId2" name="15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2" descr="LOLcats-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804863"/>
            <a:ext cx="6858000" cy="524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2" descr="LOLcats-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3000" y="804863"/>
            <a:ext cx="6858000" cy="524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overrideClrMapping bg1="dk2" tx1="lt1" bg2="dk1" tx2="lt2" accent1="accent1" accent2="accent2" accent3="accent3" accent4="accent4" accent5="accent5" accent6="accent6" hlink="hlink" folHlink="folHlink"/>
  </p:clrMapOvr>
  <p:transition spd="slow" advTm="6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2" descr="LOLcats-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804863"/>
            <a:ext cx="6858000" cy="524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ChangeArrowheads="1"/>
          </p:cNvSpPr>
          <p:nvPr/>
        </p:nvSpPr>
        <p:spPr bwMode="auto">
          <a:xfrm>
            <a:off x="3024188" y="115888"/>
            <a:ext cx="3563937" cy="401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000" b="1">
                <a:latin typeface="Times New Roman" pitchFamily="18" charset="0"/>
                <a:cs typeface="Times New Roman" pitchFamily="18" charset="0"/>
              </a:rPr>
              <a:t> </a:t>
            </a:r>
            <a:endParaRPr lang="fr-FR" sz="200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7" name="Image 3" descr="LOLcats-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804863"/>
            <a:ext cx="6858000" cy="524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2" descr="LOLcats-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804863"/>
            <a:ext cx="6858000" cy="524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3" descr="LOLcats-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804863"/>
            <a:ext cx="6858000" cy="524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2" descr="LOLcats-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804863"/>
            <a:ext cx="6858000" cy="524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3" descr="LOLcats-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804863"/>
            <a:ext cx="6858000" cy="524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2" descr="LOLcats-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47863" y="0"/>
            <a:ext cx="52482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2" descr="LOLcats-1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804863"/>
            <a:ext cx="6858000" cy="524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2" descr="LOLcats-1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804863"/>
            <a:ext cx="6858000" cy="524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2" descr="LOLcats-1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804863"/>
            <a:ext cx="6858000" cy="524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2" descr="LOLcats-1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47863" y="0"/>
            <a:ext cx="52482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2" descr="LOLcats-1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47863" y="0"/>
            <a:ext cx="52482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2" descr="LOLcats-1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804863"/>
            <a:ext cx="6858000" cy="524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2" descr="LOLcats-1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804863"/>
            <a:ext cx="6858000" cy="524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2" descr="LOLcats-1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804863"/>
            <a:ext cx="6858000" cy="524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2" descr="LOLcats-1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47863" y="0"/>
            <a:ext cx="52482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LOLcats-1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804863"/>
            <a:ext cx="6858000" cy="524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LOLcats-2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804863"/>
            <a:ext cx="6858000" cy="524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LOLcats-2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804863"/>
            <a:ext cx="6858000" cy="524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LOLcats-2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804863"/>
            <a:ext cx="6858000" cy="524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LOLcats-2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804863"/>
            <a:ext cx="6858000" cy="524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LOLcats-2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804863"/>
            <a:ext cx="6858000" cy="524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LOLcats-2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804863"/>
            <a:ext cx="6858000" cy="524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ZoneTexte 7"/>
          <p:cNvSpPr txBox="1">
            <a:spLocks noChangeArrowheads="1"/>
          </p:cNvSpPr>
          <p:nvPr/>
        </p:nvSpPr>
        <p:spPr bwMode="auto">
          <a:xfrm>
            <a:off x="3286125" y="214313"/>
            <a:ext cx="56880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/>
              <a:t>Création Catherine Chantha, le 2 juillet 2016</a:t>
            </a:r>
          </a:p>
        </p:txBody>
      </p:sp>
      <p:pic>
        <p:nvPicPr>
          <p:cNvPr id="28675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40425" y="4437063"/>
            <a:ext cx="2209800" cy="132556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8676" name="Image 10" descr="Ma-Région-Granvillaise_049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4375" y="5072063"/>
            <a:ext cx="3895725" cy="1023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HATS DE 1915">
  <a:themeElements>
    <a:clrScheme name="Alapértelmezett terv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Alapértelmezett terv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Alapértelmezett terv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Override1.xml><?xml version="1.0" encoding="utf-8"?>
<a:themeOverride xmlns:a="http://schemas.openxmlformats.org/drawingml/2006/main">
  <a:clrScheme name="Alapértelmezett terv 9">
    <a:dk1>
      <a:srgbClr val="336699"/>
    </a:dk1>
    <a:lt1>
      <a:srgbClr val="FFFFFF"/>
    </a:lt1>
    <a:dk2>
      <a:srgbClr val="000000"/>
    </a:dk2>
    <a:lt2>
      <a:srgbClr val="E3EBF1"/>
    </a:lt2>
    <a:accent1>
      <a:srgbClr val="003399"/>
    </a:accent1>
    <a:accent2>
      <a:srgbClr val="468A4B"/>
    </a:accent2>
    <a:accent3>
      <a:srgbClr val="AAAAAA"/>
    </a:accent3>
    <a:accent4>
      <a:srgbClr val="DADADA"/>
    </a:accent4>
    <a:accent5>
      <a:srgbClr val="AAADCA"/>
    </a:accent5>
    <a:accent6>
      <a:srgbClr val="3F7D43"/>
    </a:accent6>
    <a:hlink>
      <a:srgbClr val="66CCFF"/>
    </a:hlink>
    <a:folHlink>
      <a:srgbClr val="F0E5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CHATS DE 1915</Template>
  <TotalTime>0</TotalTime>
  <Words>14</Words>
  <Application>Microsoft Office PowerPoint</Application>
  <PresentationFormat>Affichage à l'écran (4:3)</PresentationFormat>
  <Paragraphs>5</Paragraphs>
  <Slides>27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27</vt:i4>
      </vt:variant>
    </vt:vector>
  </HeadingPairs>
  <TitlesOfParts>
    <vt:vector size="33" baseType="lpstr">
      <vt:lpstr>Arial</vt:lpstr>
      <vt:lpstr>Calibri</vt:lpstr>
      <vt:lpstr>Bodoni MT Black</vt:lpstr>
      <vt:lpstr>Lucida Sans Unicode</vt:lpstr>
      <vt:lpstr>Times New Roman</vt:lpstr>
      <vt:lpstr>CHATS DE 1915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CHANTHA</dc:creator>
  <cp:lastModifiedBy>CHANTHA</cp:lastModifiedBy>
  <cp:revision>1</cp:revision>
  <dcterms:created xsi:type="dcterms:W3CDTF">2016-04-02T13:04:23Z</dcterms:created>
  <dcterms:modified xsi:type="dcterms:W3CDTF">2016-04-02T13:04:48Z</dcterms:modified>
</cp:coreProperties>
</file>